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9144000" cy="5143500"/>
  <p:embeddedFontLst>
    <p:embeddedFont>
      <p:font typeface="Lato" panose="020F0502020204030203" pitchFamily="34" charset="0"/>
      <p:regular r:id="rId25"/>
    </p:embeddedFont>
    <p:embeddedFont>
      <p:font typeface="Montserrat" panose="00000500000000000000" pitchFamily="2" charset="0"/>
      <p:regular r:id="rId26"/>
    </p:embeddedFont>
    <p:embeddedFont>
      <p:font typeface="Roboto" panose="02000000000000000000" pitchFamily="2" charset="0"/>
      <p:regular r:id="rId27"/>
      <p:bold r:id="rId28"/>
    </p:embeddedFont>
  </p:embeddedFontLst>
  <p:defaultTextStyle>
    <a:defPPr>
      <a:defRPr lang="en-US"/>
    </a:defPPr>
    <a:lvl1pPr marR="0" lvl="0"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1pPr>
    <a:lvl2pPr marR="0" lvl="1"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2pPr>
    <a:lvl3pPr marR="0" lvl="2"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3pPr>
    <a:lvl4pPr marR="0" lvl="3"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4pPr>
    <a:lvl5pPr marR="0" lvl="4"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5pPr>
    <a:lvl6pPr marR="0" lvl="5"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6pPr>
    <a:lvl7pPr marR="0" lvl="6"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7pPr>
    <a:lvl8pPr marR="0" lvl="7"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8pPr>
    <a:lvl9pPr marR="0" lvl="8"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940"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5/25/2022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 name="Google Shape;10;p2" descr="offset_comp_406605.jpg">
            <a:extLst>
              <a:ext uri="{D4CFF887-4507-4586-AE21-27C6E8DF846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5E899F3-938C-4CC8-919A-83B8E3652D4D}"/>
              </a:ext>
            </a:extLst>
          </p:cNvPr>
          <p:cNvPicPr/>
          <p:nvPr/>
        </p:nvPicPr>
        <p:blipFill>
          <a:blip r:embed="rId2">
            <a:alphaModFix amt="66000"/>
          </a:blip>
          <a:srcRect l="20991" t="2690" r="40112" b="39565"/>
          <a:stretch>
            <a:fillRect/>
          </a:stretch>
        </p:blipFill>
        <p:spPr>
          <a:xfrm>
            <a:off x="0" y="0"/>
            <a:ext cx="5157900" cy="5143500"/>
          </a:xfrm>
          <a:prstGeom prst="rtTriangle">
            <a:avLst/>
          </a:prstGeom>
          <a:noFill/>
          <a:ln>
            <a:noFill/>
          </a:ln>
        </p:spPr>
      </p:pic>
      <p:pic>
        <p:nvPicPr>
          <p:cNvPr id="3" name="Google Shape;11;p2" descr="offset_comp_342327_edtied.jpg">
            <a:extLst>
              <a:ext uri="{48512ACF-B36F-4534-834F-1FDAA4A56E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31B3A07-B15B-4ED8-9048-09D4D76C4E9D}"/>
              </a:ext>
            </a:extLst>
          </p:cNvPr>
          <p:cNvPicPr/>
          <p:nvPr/>
        </p:nvPicPr>
        <p:blipFill>
          <a:blip r:embed="rId3">
            <a:alphaModFix amt="31000"/>
          </a:blip>
          <a:srcRect l="14009" t="35833" r="43289" b="11297"/>
          <a:stretch>
            <a:fillRect/>
          </a:stretch>
        </p:blipFill>
        <p:spPr>
          <a:xfrm rot="10800000">
            <a:off x="6976800" y="-25"/>
            <a:ext cx="2167200" cy="2012699"/>
          </a:xfrm>
          <a:prstGeom prst="rtTriangle">
            <a:avLst/>
          </a:prstGeom>
          <a:noFill/>
          <a:ln>
            <a:noFill/>
          </a:ln>
        </p:spPr>
      </p:pic>
      <p:sp>
        <p:nvSpPr>
          <p:cNvPr id="4" name="Google Shape;12;p2">
            <a:extLst>
              <a:ext uri="{323B34B8-4D60-4363-95E2-043E88864E7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072535-6555-4495-B2D7-C9985BAD71C1}"/>
              </a:ext>
            </a:extLst>
          </p:cNvPr>
          <p:cNvSpPr>
            <a:spLocks noGrp="1"/>
          </p:cNvSpPr>
          <p:nvPr>
            <p:ph type="title"/>
          </p:nvPr>
        </p:nvSpPr>
        <p:spPr>
          <a:xfrm>
            <a:off x="3537149" y="1578400"/>
            <a:ext cx="5017499" cy="15789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4000" dirty="0"/>
            </a:lvl1pPr>
            <a:lvl2pPr lvl="1">
              <a:spcBef>
                <a:spcPts val="0"/>
              </a:spcBef>
              <a:spcAft>
                <a:spcPts val="0"/>
              </a:spcAft>
              <a:buSzPct val="100000"/>
              <a:buNone/>
              <a:defRPr lang="en-US" sz="4000" dirty="0"/>
            </a:lvl2pPr>
            <a:lvl3pPr lvl="2">
              <a:spcBef>
                <a:spcPts val="0"/>
              </a:spcBef>
              <a:spcAft>
                <a:spcPts val="0"/>
              </a:spcAft>
              <a:buSzPct val="100000"/>
              <a:buNone/>
              <a:defRPr lang="en-US" sz="4000" dirty="0"/>
            </a:lvl3pPr>
            <a:lvl4pPr lvl="3">
              <a:spcBef>
                <a:spcPts val="0"/>
              </a:spcBef>
              <a:spcAft>
                <a:spcPts val="0"/>
              </a:spcAft>
              <a:buSzPct val="100000"/>
              <a:buNone/>
              <a:defRPr lang="en-US" sz="4000" dirty="0"/>
            </a:lvl4pPr>
            <a:lvl5pPr lvl="4">
              <a:spcBef>
                <a:spcPts val="0"/>
              </a:spcBef>
              <a:spcAft>
                <a:spcPts val="0"/>
              </a:spcAft>
              <a:buSzPct val="100000"/>
              <a:buNone/>
              <a:defRPr lang="en-US" sz="4000" dirty="0"/>
            </a:lvl5pPr>
            <a:lvl6pPr lvl="5">
              <a:spcBef>
                <a:spcPts val="0"/>
              </a:spcBef>
              <a:spcAft>
                <a:spcPts val="0"/>
              </a:spcAft>
              <a:buSzPct val="100000"/>
              <a:buNone/>
              <a:defRPr lang="en-US" sz="4000" dirty="0"/>
            </a:lvl6pPr>
            <a:lvl7pPr lvl="6">
              <a:spcBef>
                <a:spcPts val="0"/>
              </a:spcBef>
              <a:spcAft>
                <a:spcPts val="0"/>
              </a:spcAft>
              <a:buSzPct val="100000"/>
              <a:buNone/>
              <a:defRPr lang="en-US" sz="4000" dirty="0"/>
            </a:lvl7pPr>
            <a:lvl8pPr lvl="7">
              <a:spcBef>
                <a:spcPts val="0"/>
              </a:spcBef>
              <a:spcAft>
                <a:spcPts val="0"/>
              </a:spcAft>
              <a:buSzPct val="100000"/>
              <a:buNone/>
              <a:defRPr lang="en-US" sz="4000" dirty="0"/>
            </a:lvl8pPr>
            <a:lvl9pPr lvl="8">
              <a:spcBef>
                <a:spcPts val="0"/>
              </a:spcBef>
              <a:spcAft>
                <a:spcPts val="0"/>
              </a:spcAft>
              <a:buSzPct val="100000"/>
              <a:buNone/>
              <a:defRPr lang="en-US" sz="4000" dirty="0"/>
            </a:lvl9pPr>
          </a:lstStyle>
          <a:p>
            <a:endParaRPr lang="en-US" dirty="0"/>
          </a:p>
        </p:txBody>
      </p:sp>
      <p:sp>
        <p:nvSpPr>
          <p:cNvPr id="5" name="Google Shape;13;p2">
            <a:extLst>
              <a:ext uri="{4E535F58-573F-46BB-8F19-58B3AA2E996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8B7345E-907B-4C75-97A8-E87422F5F7BB}"/>
              </a:ext>
            </a:extLst>
          </p:cNvPr>
          <p:cNvSpPr>
            <a:spLocks noGrp="1"/>
          </p:cNvSpPr>
          <p:nvPr>
            <p:ph type="subTitle" idx="1"/>
          </p:nvPr>
        </p:nvSpPr>
        <p:spPr>
          <a:xfrm>
            <a:off x="5083950" y="3924925"/>
            <a:ext cx="3470700" cy="506100"/>
          </a:xfrm>
          <a:prstGeom prst="rect">
            <a:avLst/>
          </a:prstGeom>
        </p:spPr>
        <p:txBody>
          <a:bodyPr spcFirstLastPara="1" vert="horz" wrap="square" lIns="91425" tIns="91425" rIns="91425" bIns="91425" rtlCol="0" anchor="t">
            <a:noAutofit/>
          </a:bodyPr>
          <a:lstStyle>
            <a:lvl1pPr lvl="0">
              <a:lnSpc>
                <a:spcPct val="100000"/>
              </a:lnSpc>
              <a:spcBef>
                <a:spcPts val="0"/>
              </a:spcBef>
              <a:spcAft>
                <a:spcPts val="0"/>
              </a:spcAft>
              <a:buSzPct val="100000"/>
              <a:buNone/>
            </a:lvl1pPr>
            <a:lvl2pPr lvl="1">
              <a:lnSpc>
                <a:spcPct val="100000"/>
              </a:lnSpc>
              <a:spcBef>
                <a:spcPts val="0"/>
              </a:spcBef>
              <a:spcAft>
                <a:spcPts val="0"/>
              </a:spcAft>
              <a:buSzPct val="100000"/>
              <a:buNone/>
              <a:defRPr lang="en-US" sz="1300" dirty="0"/>
            </a:lvl2pPr>
            <a:lvl3pPr lvl="2">
              <a:lnSpc>
                <a:spcPct val="100000"/>
              </a:lnSpc>
              <a:spcBef>
                <a:spcPts val="0"/>
              </a:spcBef>
              <a:spcAft>
                <a:spcPts val="0"/>
              </a:spcAft>
              <a:buSzPct val="100000"/>
              <a:buNone/>
              <a:defRPr lang="en-US" sz="1300" dirty="0"/>
            </a:lvl3pPr>
            <a:lvl4pPr lvl="3">
              <a:lnSpc>
                <a:spcPct val="100000"/>
              </a:lnSpc>
              <a:spcBef>
                <a:spcPts val="0"/>
              </a:spcBef>
              <a:spcAft>
                <a:spcPts val="0"/>
              </a:spcAft>
              <a:buSzPct val="100000"/>
              <a:buNone/>
              <a:defRPr lang="en-US" sz="1300" dirty="0"/>
            </a:lvl4pPr>
            <a:lvl5pPr lvl="4">
              <a:lnSpc>
                <a:spcPct val="100000"/>
              </a:lnSpc>
              <a:spcBef>
                <a:spcPts val="0"/>
              </a:spcBef>
              <a:spcAft>
                <a:spcPts val="0"/>
              </a:spcAft>
              <a:buSzPct val="100000"/>
              <a:buNone/>
              <a:defRPr lang="en-US" sz="1300" dirty="0"/>
            </a:lvl5pPr>
            <a:lvl6pPr lvl="5">
              <a:lnSpc>
                <a:spcPct val="100000"/>
              </a:lnSpc>
              <a:spcBef>
                <a:spcPts val="0"/>
              </a:spcBef>
              <a:spcAft>
                <a:spcPts val="0"/>
              </a:spcAft>
              <a:buSzPct val="100000"/>
              <a:buNone/>
              <a:defRPr lang="en-US" sz="1300" dirty="0"/>
            </a:lvl6pPr>
            <a:lvl7pPr lvl="6">
              <a:lnSpc>
                <a:spcPct val="100000"/>
              </a:lnSpc>
              <a:spcBef>
                <a:spcPts val="0"/>
              </a:spcBef>
              <a:spcAft>
                <a:spcPts val="0"/>
              </a:spcAft>
              <a:buSzPct val="100000"/>
              <a:buNone/>
              <a:defRPr lang="en-US" sz="1300" dirty="0"/>
            </a:lvl7pPr>
            <a:lvl8pPr lvl="7">
              <a:lnSpc>
                <a:spcPct val="100000"/>
              </a:lnSpc>
              <a:spcBef>
                <a:spcPts val="0"/>
              </a:spcBef>
              <a:spcAft>
                <a:spcPts val="0"/>
              </a:spcAft>
              <a:buSzPct val="100000"/>
              <a:buNone/>
              <a:defRPr lang="en-US" sz="1300" dirty="0"/>
            </a:lvl8pPr>
            <a:lvl9pPr lvl="8">
              <a:lnSpc>
                <a:spcPct val="100000"/>
              </a:lnSpc>
              <a:spcBef>
                <a:spcPts val="0"/>
              </a:spcBef>
              <a:spcAft>
                <a:spcPts val="0"/>
              </a:spcAft>
              <a:buSzPct val="100000"/>
              <a:buNone/>
              <a:defRPr lang="en-US" sz="1300" dirty="0"/>
            </a:lvl9pPr>
          </a:lstStyle>
          <a:p>
            <a:endParaRPr lang="en-US" dirty="0"/>
          </a:p>
        </p:txBody>
      </p:sp>
      <p:sp>
        <p:nvSpPr>
          <p:cNvPr id="6" name="Google Shape;14;p2">
            <a:extLst>
              <a:ext uri="{ADFA6100-92D9-4C8C-8656-742A120F59A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1748C1A-42EA-4AB7-958F-AEAE2E5CC174}"/>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F59F9331-D1A9-411A-AC39-19E67EF231BD}" type="slidenum">
              <a:t>‹#›</a:t>
            </a:fld>
            <a:endParaRPr lang="en-US" dirty="0"/>
          </a:p>
        </p:txBody>
      </p:sp>
      <p:sp>
        <p:nvSpPr>
          <p:cNvPr id="7" name="Google Shape;15;p2">
            <a:extLst>
              <a:ext uri="{66753B2D-3306-4F1B-AF94-41A2F1B24A7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0F5D48E-870D-457F-A244-7C7CCC84FC7B}"/>
              </a:ext>
            </a:extLst>
          </p:cNvPr>
          <p:cNvSpPr/>
          <p:nvPr/>
        </p:nvSpPr>
        <p:spPr>
          <a:xfrm rot="-5400000">
            <a:off x="5846" y="-4836"/>
            <a:ext cx="2291400" cy="23001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6;p2">
            <a:extLst>
              <a:ext uri="{981899A6-2F08-4257-B0A9-18494ECCE86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AD5CCDE-0442-4F67-A7B7-0665F036240C}"/>
              </a:ext>
            </a:extLst>
          </p:cNvPr>
          <p:cNvSpPr/>
          <p:nvPr/>
        </p:nvSpPr>
        <p:spPr>
          <a:xfrm flipH="1">
            <a:off x="652821" y="576768"/>
            <a:ext cx="2300100" cy="22914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Tree>
    <p:extLst>
      <p:ext uri="{2116DD25-8801-4E82-B5C3-44AF09B1F11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ain point">
    <p:spTree>
      <p:nvGrpSpPr>
        <p:cNvPr id="1" name=""/>
        <p:cNvGrpSpPr/>
        <p:nvPr/>
      </p:nvGrpSpPr>
      <p:grpSpPr>
        <a:xfrm>
          <a:off x="0" y="0"/>
          <a:ext cx="0" cy="0"/>
          <a:chOff x="0" y="0"/>
          <a:chExt cx="0" cy="0"/>
        </a:xfrm>
      </p:grpSpPr>
      <p:sp>
        <p:nvSpPr>
          <p:cNvPr id="2" name="Google Shape;136;p11">
            <a:extLst>
              <a:ext uri="{DCAE7BB3-3E0E-4A91-B877-3218D0ED460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B73FF01-667D-4076-ACAB-0F0CC5E44979}"/>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137;p11">
            <a:extLst>
              <a:ext uri="{D8791BD0-D755-44CB-991E-BE8A54CC5D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0CB1E26-F547-4F86-8A17-D934DEEB4C61}"/>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38;p11">
            <a:extLst>
              <a:ext uri="{2B3DB874-C92D-4013-8A68-B027C1C0D23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521D4B0-D8BA-4350-9E8D-F69B9C0AB866}"/>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39;p11">
            <a:extLst>
              <a:ext uri="{D07CFED9-F346-48BC-B7B9-F8D92D8D07A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9706114-B375-4649-B975-8F0477A4A8D4}"/>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140;p11">
            <a:extLst>
              <a:ext uri="{39477D73-2429-4306-967E-F1652084564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204962-B8CA-43D0-AC4A-D795B95874F9}"/>
              </a:ext>
            </a:extLst>
          </p:cNvPr>
          <p:cNvGrpSpPr/>
          <p:nvPr/>
        </p:nvGrpSpPr>
        <p:grpSpPr>
          <a:xfrm>
            <a:off x="4406400" y="0"/>
            <a:ext cx="4737599" cy="5143500"/>
            <a:chOff x="4406400" y="0"/>
            <a:chExt cx="4737599" cy="5143500"/>
          </a:xfrm>
        </p:grpSpPr>
        <p:sp>
          <p:nvSpPr>
            <p:cNvPr id="7" name="Google Shape;141;p11">
              <a:extLst>
                <a:ext uri="{746FCB07-EAD8-4848-8B1B-160E1A78634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5568F8-E687-474D-A70B-B36DAA55AAD6}"/>
                </a:ext>
              </a:extLst>
            </p:cNvPr>
            <p:cNvSpPr/>
            <p:nvPr/>
          </p:nvSpPr>
          <p:spPr>
            <a:xfrm rot="5400000">
              <a:off x="4407900" y="-1500"/>
              <a:ext cx="4734600" cy="4737599"/>
            </a:xfrm>
            <a:prstGeom prst="diagStripe">
              <a:avLst>
                <a:gd name="adj" fmla="val 49469"/>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42;p11">
              <a:extLst>
                <a:ext uri="{29B4F62D-3597-461A-BD87-17B526557B6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8BFE6B1-598F-4C04-94D9-221E7DE3787C}"/>
                </a:ext>
              </a:extLst>
            </p:cNvPr>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143;p11">
              <a:extLst>
                <a:ext uri="{E0C9B4C8-AC3C-42C3-BA3C-05DB10A8A02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F313C3D-5968-4155-83F5-FCFBB154ABAC}"/>
                </a:ext>
              </a:extLst>
            </p:cNvPr>
            <p:cNvSpPr/>
            <p:nvPr/>
          </p:nvSpPr>
          <p:spPr>
            <a:xfrm rot="-5400000">
              <a:off x="5618398" y="1236641"/>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144;p11">
              <a:extLst>
                <a:ext uri="{2C0642F2-3624-44B8-BBEE-6A54133D940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F4A4BF1-E2EC-49F9-AD73-25AA22A48B6C}"/>
                </a:ext>
              </a:extLst>
            </p:cNvPr>
            <p:cNvSpPr/>
            <p:nvPr/>
          </p:nvSpPr>
          <p:spPr>
            <a:xfrm flipH="1">
              <a:off x="5849856" y="144407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145;p11">
              <a:extLst>
                <a:ext uri="{17BD22E5-9730-4F45-BC79-D6081A40D7D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1D9D08C-D3A8-4272-9D7E-E6A04C4E5CC8}"/>
                </a:ext>
              </a:extLst>
            </p:cNvPr>
            <p:cNvSpPr/>
            <p:nvPr/>
          </p:nvSpPr>
          <p:spPr>
            <a:xfrm rot="-5400000">
              <a:off x="5987081" y="2469742"/>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146;p11">
              <a:extLst>
                <a:ext uri="{DF832ED0-4AA7-452B-8A05-59EEBC5A9E3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F72894-33F6-4DE3-A2A9-073D7774F23E}"/>
                </a:ext>
              </a:extLst>
            </p:cNvPr>
            <p:cNvSpPr/>
            <p:nvPr/>
          </p:nvSpPr>
          <p:spPr>
            <a:xfrm flipH="1">
              <a:off x="6222114" y="267717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3" name="Google Shape;147;p11">
              <a:extLst>
                <a:ext uri="{22DC2D47-A51B-4855-B66A-18C63C6458C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3130E48-9AE2-4736-9016-A4D82A14C39B}"/>
                </a:ext>
              </a:extLst>
            </p:cNvPr>
            <p:cNvSpPr/>
            <p:nvPr/>
          </p:nvSpPr>
          <p:spPr>
            <a:xfrm rot="-5400000">
              <a:off x="6675340" y="1862244"/>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4" name="Google Shape;148;p11">
              <a:extLst>
                <a:ext uri="{72543DA9-07DD-49FD-9B89-8017352E264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DCB79CA-EDB6-4D4A-BC9C-8127897DF52D}"/>
                </a:ext>
              </a:extLst>
            </p:cNvPr>
            <p:cNvSpPr/>
            <p:nvPr/>
          </p:nvSpPr>
          <p:spPr>
            <a:xfrm flipH="1">
              <a:off x="6908099" y="2069680"/>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5" name="Google Shape;149;p11">
              <a:extLst>
                <a:ext uri="{98C83800-10BB-4D04-B8AB-68DC30F103C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8FEFA3D-8BFE-44E5-95E7-3279A4930AD7}"/>
                </a:ext>
              </a:extLst>
            </p:cNvPr>
            <p:cNvSpPr/>
            <p:nvPr/>
          </p:nvSpPr>
          <p:spPr>
            <a:xfrm rot="-5400000">
              <a:off x="6861141" y="247808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6" name="Google Shape;150;p11">
              <a:extLst>
                <a:ext uri="{EC0FE7FF-E7F0-4360-A6B8-F2F6E37E3DE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96DEA6-E87F-4A19-B0B7-5C662819C4FA}"/>
                </a:ext>
              </a:extLst>
            </p:cNvPr>
            <p:cNvSpPr/>
            <p:nvPr/>
          </p:nvSpPr>
          <p:spPr>
            <a:xfrm flipH="1">
              <a:off x="7965266" y="2693190"/>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7" name="Google Shape;151;p11">
              <a:extLst>
                <a:ext uri="{A1B02852-17A1-4A76-9889-1801461BAE6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CEAFF41-B047-4F66-9764-57133E40BECF}"/>
                </a:ext>
              </a:extLst>
            </p:cNvPr>
            <p:cNvSpPr/>
            <p:nvPr/>
          </p:nvSpPr>
          <p:spPr>
            <a:xfrm flipH="1">
              <a:off x="8145082" y="3309036"/>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152;p11">
              <a:extLst>
                <a:ext uri="{FD6940DE-2490-407E-AFD0-B3B8634CCDA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3083431-2FF3-44F0-9251-92F28BDCAA20}"/>
                </a:ext>
              </a:extLst>
            </p:cNvPr>
            <p:cNvSpPr/>
            <p:nvPr/>
          </p:nvSpPr>
          <p:spPr>
            <a:xfrm rot="-5400000">
              <a:off x="7047598" y="3095344"/>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9" name="Google Shape;153;p11">
              <a:extLst>
                <a:ext uri="{3D777688-9421-4524-BDA3-4CF2CF1F5C9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1E71169-B3A8-4222-AC1E-22B7CDE05C6D}"/>
                </a:ext>
              </a:extLst>
            </p:cNvPr>
            <p:cNvSpPr/>
            <p:nvPr/>
          </p:nvSpPr>
          <p:spPr>
            <a:xfrm flipH="1">
              <a:off x="7276648" y="3302781"/>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0" name="Google Shape;154;p11">
              <a:extLst>
                <a:ext uri="{60A05527-7856-4F62-A7E3-AF6BC709C5E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61528C-634F-44F6-9C59-B1235B5C3D3E}"/>
                </a:ext>
              </a:extLst>
            </p:cNvPr>
            <p:cNvSpPr/>
            <p:nvPr/>
          </p:nvSpPr>
          <p:spPr>
            <a:xfrm rot="-5400000">
              <a:off x="7227414" y="3711189"/>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1" name="Google Shape;155;p11">
              <a:extLst>
                <a:ext uri="{83D2E99D-E0C4-4FE9-A051-DA9616DE3D6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E37DAB8-BC11-4C59-BEA3-A6F968C8C01F}"/>
                </a:ext>
              </a:extLst>
            </p:cNvPr>
            <p:cNvSpPr/>
            <p:nvPr/>
          </p:nvSpPr>
          <p:spPr>
            <a:xfrm flipH="1">
              <a:off x="7462448" y="391862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2" name="Google Shape;156;p11">
              <a:extLst>
                <a:ext uri="{96A4948F-C48E-459E-99B4-4B54F6CFBF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1F8CFCF-21B3-4C79-9CC7-F0FA575379ED}"/>
                </a:ext>
              </a:extLst>
            </p:cNvPr>
            <p:cNvSpPr/>
            <p:nvPr/>
          </p:nvSpPr>
          <p:spPr>
            <a:xfrm rot="-5400000">
              <a:off x="8102490" y="3718856"/>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3" name="Google Shape;157;p11">
              <a:extLst>
                <a:ext uri="{E1EAF6F2-621E-4C1B-A754-68565EB2722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2481A34-5A3D-4557-846C-AF08BE863BF7}"/>
                </a:ext>
              </a:extLst>
            </p:cNvPr>
            <p:cNvSpPr/>
            <p:nvPr/>
          </p:nvSpPr>
          <p:spPr>
            <a:xfrm flipH="1">
              <a:off x="8334533" y="3926292"/>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4" name="Google Shape;158;p11">
              <a:extLst>
                <a:ext uri="{91068B53-9E0A-453B-9930-55967A47AAA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A059FAB-1C38-4AA6-9DA2-17FDB40B3287}"/>
                </a:ext>
              </a:extLst>
            </p:cNvPr>
            <p:cNvSpPr/>
            <p:nvPr/>
          </p:nvSpPr>
          <p:spPr>
            <a:xfrm rot="-5400000">
              <a:off x="8288290" y="4334700"/>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5" name="Google Shape;159;p11">
            <a:extLst>
              <a:ext uri="{259BEB95-A1A0-4B55-91BD-93AAB1C072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391A28-DEC0-47CB-BD24-4BACFD7312CE}"/>
              </a:ext>
            </a:extLst>
          </p:cNvPr>
          <p:cNvSpPr>
            <a:spLocks noGrp="1"/>
          </p:cNvSpPr>
          <p:nvPr>
            <p:ph type="title" idx="10"/>
          </p:nvPr>
        </p:nvSpPr>
        <p:spPr>
          <a:xfrm>
            <a:off x="823850" y="866775"/>
            <a:ext cx="4587000" cy="3521100"/>
          </a:xfrm>
          <a:prstGeom prst="rect">
            <a:avLst/>
          </a:prstGeom>
        </p:spPr>
        <p:txBody>
          <a:bodyPr spcFirstLastPara="1" vert="horz" wrap="square" lIns="91425" tIns="91425" rIns="91425" bIns="91425" rtlCol="0" anchor="ctr">
            <a:noAutofit/>
          </a:bodyPr>
          <a:lstStyle>
            <a:lvl1pPr lvl="0">
              <a:spcBef>
                <a:spcPts val="0"/>
              </a:spcBef>
              <a:spcAft>
                <a:spcPts val="0"/>
              </a:spcAft>
              <a:buSzPct val="100000"/>
              <a:buNone/>
            </a:lvl1pPr>
            <a:lvl2pPr lvl="1">
              <a:spcBef>
                <a:spcPts val="0"/>
              </a:spcBef>
              <a:spcAft>
                <a:spcPts val="0"/>
              </a:spcAft>
              <a:buSzPct val="100000"/>
              <a:buNone/>
            </a:lvl2pPr>
            <a:lvl3pPr lvl="2">
              <a:spcBef>
                <a:spcPts val="0"/>
              </a:spcBef>
              <a:spcAft>
                <a:spcPts val="0"/>
              </a:spcAft>
              <a:buSzPct val="100000"/>
              <a:buNone/>
            </a:lvl3pPr>
            <a:lvl4pPr lvl="3">
              <a:spcBef>
                <a:spcPts val="0"/>
              </a:spcBef>
              <a:spcAft>
                <a:spcPts val="0"/>
              </a:spcAft>
              <a:buSzPct val="100000"/>
              <a:buNone/>
            </a:lvl4pPr>
            <a:lvl5pPr lvl="4">
              <a:spcBef>
                <a:spcPts val="0"/>
              </a:spcBef>
              <a:spcAft>
                <a:spcPts val="0"/>
              </a:spcAft>
              <a:buSzPct val="100000"/>
              <a:buNone/>
            </a:lvl5pPr>
            <a:lvl6pPr lvl="5">
              <a:spcBef>
                <a:spcPts val="0"/>
              </a:spcBef>
              <a:spcAft>
                <a:spcPts val="0"/>
              </a:spcAft>
              <a:buSzPct val="100000"/>
              <a:buNone/>
            </a:lvl6pPr>
            <a:lvl7pPr lvl="6">
              <a:spcBef>
                <a:spcPts val="0"/>
              </a:spcBef>
              <a:spcAft>
                <a:spcPts val="0"/>
              </a:spcAft>
              <a:buSzPct val="100000"/>
              <a:buNone/>
            </a:lvl7pPr>
            <a:lvl8pPr lvl="7">
              <a:spcBef>
                <a:spcPts val="0"/>
              </a:spcBef>
              <a:spcAft>
                <a:spcPts val="0"/>
              </a:spcAft>
              <a:buSzPct val="100000"/>
              <a:buNone/>
            </a:lvl8pPr>
            <a:lvl9pPr lvl="8">
              <a:spcBef>
                <a:spcPts val="0"/>
              </a:spcBef>
              <a:spcAft>
                <a:spcPts val="0"/>
              </a:spcAft>
              <a:buSzPct val="100000"/>
              <a:buNone/>
            </a:lvl9pPr>
          </a:lstStyle>
          <a:p>
            <a:endParaRPr lang="en-US" dirty="0"/>
          </a:p>
        </p:txBody>
      </p:sp>
      <p:sp>
        <p:nvSpPr>
          <p:cNvPr id="26" name="Google Shape;160;p11">
            <a:extLst>
              <a:ext uri="{62BFA355-EFBA-4902-9309-DD9E91C9C47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31073FA-58F2-4354-9E16-26D990B1F82F}"/>
              </a:ext>
            </a:extLst>
          </p:cNvPr>
          <p:cNvSpPr>
            <a:spLocks noGrp="1"/>
          </p:cNvSpPr>
          <p:nvPr>
            <p:ph type="sldNum" sz="quarter" idx="11"/>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E683CF19-9536-4109-A1FC-C077BC9B5427}" type="slidenum">
              <a:t>‹#›</a:t>
            </a:fld>
            <a:endParaRPr lang="en-US" dirty="0"/>
          </a:p>
        </p:txBody>
      </p:sp>
    </p:spTree>
    <p:extLst>
      <p:ext uri="{6C0AB808-5DCA-4D86-B790-9428042D268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and description">
    <p:spTree>
      <p:nvGrpSpPr>
        <p:cNvPr id="1" name=""/>
        <p:cNvGrpSpPr/>
        <p:nvPr/>
      </p:nvGrpSpPr>
      <p:grpSpPr>
        <a:xfrm>
          <a:off x="0" y="0"/>
          <a:ext cx="0" cy="0"/>
          <a:chOff x="0" y="0"/>
          <a:chExt cx="0" cy="0"/>
        </a:xfrm>
      </p:grpSpPr>
      <p:sp>
        <p:nvSpPr>
          <p:cNvPr id="2" name="Google Shape;162;p12">
            <a:extLst>
              <a:ext uri="{2147131E-FBC6-422B-A87D-9ED5D4C3E48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BBED77E-9A2F-48AF-8205-86C03211F3EC}"/>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163;p12">
            <a:extLst>
              <a:ext uri="{24E0E42D-C93A-49FA-9DB0-730A9B9F164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3C72933-D759-42A5-ACF1-8EF532C5A630}"/>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64;p12">
            <a:extLst>
              <a:ext uri="{B92CC2AD-9FB4-451B-A490-62E808A2CD8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E7A489F-26CE-4A7C-82A9-540106A33A4E}"/>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65;p12">
            <a:extLst>
              <a:ext uri="{D0D71764-378B-4A7C-A622-6CE7F35871A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F935D41-626F-4F82-8B4C-4E43F950A9CB}"/>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166;p12">
            <a:extLst>
              <a:ext uri="{8E4A542F-8B48-434F-AF03-B5DAE6C4CB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6F6BC04-A3C8-4CBD-9F0D-4A7A0DF321E0}"/>
              </a:ext>
            </a:extLst>
          </p:cNvPr>
          <p:cNvGrpSpPr/>
          <p:nvPr/>
        </p:nvGrpSpPr>
        <p:grpSpPr>
          <a:xfrm>
            <a:off x="0" y="381001"/>
            <a:ext cx="1037850" cy="1016286"/>
            <a:chOff x="0" y="381001"/>
            <a:chExt cx="1037850" cy="1016286"/>
          </a:xfrm>
        </p:grpSpPr>
        <p:sp>
          <p:nvSpPr>
            <p:cNvPr id="7" name="Google Shape;167;p12">
              <a:extLst>
                <a:ext uri="{B87D55DC-FD3F-4F62-99D2-B084E64BD06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8DA31A3-A6F4-4022-A53F-1282D9163F85}"/>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68;p12">
              <a:extLst>
                <a:ext uri="{935D110A-972A-4C41-982E-8264766B82B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EA9A416-DEB8-429C-9FC4-91C424F7B0EA}"/>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9" name="Google Shape;169;p12">
            <a:extLst>
              <a:ext uri="{8E400934-06A7-47BF-B1D5-3DF6D91C6F8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7591B97-B36B-4B82-B485-F3920560F4E6}"/>
              </a:ext>
            </a:extLst>
          </p:cNvPr>
          <p:cNvSpPr>
            <a:spLocks noGrp="1"/>
          </p:cNvSpPr>
          <p:nvPr>
            <p:ph type="title" idx="10"/>
          </p:nvPr>
        </p:nvSpPr>
        <p:spPr>
          <a:xfrm>
            <a:off x="1297500" y="1658325"/>
            <a:ext cx="3036300" cy="17517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2400" dirty="0"/>
            </a:lvl1pPr>
            <a:lvl2pPr lvl="1">
              <a:spcBef>
                <a:spcPts val="0"/>
              </a:spcBef>
              <a:spcAft>
                <a:spcPts val="0"/>
              </a:spcAft>
              <a:buSzPct val="100000"/>
              <a:buNone/>
              <a:defRPr lang="en-US" sz="2400" dirty="0"/>
            </a:lvl2pPr>
            <a:lvl3pPr lvl="2">
              <a:spcBef>
                <a:spcPts val="0"/>
              </a:spcBef>
              <a:spcAft>
                <a:spcPts val="0"/>
              </a:spcAft>
              <a:buSzPct val="100000"/>
              <a:buNone/>
              <a:defRPr lang="en-US" sz="2400" dirty="0"/>
            </a:lvl3pPr>
            <a:lvl4pPr lvl="3">
              <a:spcBef>
                <a:spcPts val="0"/>
              </a:spcBef>
              <a:spcAft>
                <a:spcPts val="0"/>
              </a:spcAft>
              <a:buSzPct val="100000"/>
              <a:buNone/>
              <a:defRPr lang="en-US" sz="2400" dirty="0"/>
            </a:lvl4pPr>
            <a:lvl5pPr lvl="4">
              <a:spcBef>
                <a:spcPts val="0"/>
              </a:spcBef>
              <a:spcAft>
                <a:spcPts val="0"/>
              </a:spcAft>
              <a:buSzPct val="100000"/>
              <a:buNone/>
              <a:defRPr lang="en-US" sz="2400" dirty="0"/>
            </a:lvl5pPr>
            <a:lvl6pPr lvl="5">
              <a:spcBef>
                <a:spcPts val="0"/>
              </a:spcBef>
              <a:spcAft>
                <a:spcPts val="0"/>
              </a:spcAft>
              <a:buSzPct val="100000"/>
              <a:buNone/>
              <a:defRPr lang="en-US" sz="2400" dirty="0"/>
            </a:lvl6pPr>
            <a:lvl7pPr lvl="6">
              <a:spcBef>
                <a:spcPts val="0"/>
              </a:spcBef>
              <a:spcAft>
                <a:spcPts val="0"/>
              </a:spcAft>
              <a:buSzPct val="100000"/>
              <a:buNone/>
              <a:defRPr lang="en-US" sz="2400" dirty="0"/>
            </a:lvl7pPr>
            <a:lvl8pPr lvl="7">
              <a:spcBef>
                <a:spcPts val="0"/>
              </a:spcBef>
              <a:spcAft>
                <a:spcPts val="0"/>
              </a:spcAft>
              <a:buSzPct val="100000"/>
              <a:buNone/>
              <a:defRPr lang="en-US" sz="2400" dirty="0"/>
            </a:lvl8pPr>
            <a:lvl9pPr lvl="8">
              <a:spcBef>
                <a:spcPts val="0"/>
              </a:spcBef>
              <a:spcAft>
                <a:spcPts val="0"/>
              </a:spcAft>
              <a:buSzPct val="100000"/>
              <a:buNone/>
              <a:defRPr lang="en-US" sz="2400" dirty="0"/>
            </a:lvl9pPr>
          </a:lstStyle>
          <a:p>
            <a:endParaRPr lang="en-US" dirty="0"/>
          </a:p>
        </p:txBody>
      </p:sp>
      <p:sp>
        <p:nvSpPr>
          <p:cNvPr id="10" name="Google Shape;170;p12">
            <a:extLst>
              <a:ext uri="{9ABD93AF-3928-4ECE-998E-C8942756570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4030696-C6B9-49CF-A521-75BADDFB2A69}"/>
              </a:ext>
            </a:extLst>
          </p:cNvPr>
          <p:cNvSpPr>
            <a:spLocks noGrp="1"/>
          </p:cNvSpPr>
          <p:nvPr>
            <p:ph type="subTitle" idx="11"/>
          </p:nvPr>
        </p:nvSpPr>
        <p:spPr>
          <a:xfrm>
            <a:off x="1297500" y="3538000"/>
            <a:ext cx="3036300" cy="506100"/>
          </a:xfrm>
          <a:prstGeom prst="rect">
            <a:avLst/>
          </a:prstGeom>
        </p:spPr>
        <p:txBody>
          <a:bodyPr spcFirstLastPara="1" vert="horz" wrap="square" lIns="91425" tIns="91425" rIns="91425" bIns="91425" rtlCol="0" anchor="t">
            <a:noAutofit/>
          </a:bodyPr>
          <a:lstStyle>
            <a:lvl1pPr lvl="0">
              <a:lnSpc>
                <a:spcPct val="100000"/>
              </a:lnSpc>
              <a:spcBef>
                <a:spcPts val="0"/>
              </a:spcBef>
              <a:spcAft>
                <a:spcPts val="0"/>
              </a:spcAft>
              <a:buSzPct val="100000"/>
              <a:buNone/>
            </a:lvl1pPr>
            <a:lvl2pPr lvl="1">
              <a:lnSpc>
                <a:spcPct val="100000"/>
              </a:lnSpc>
              <a:spcBef>
                <a:spcPts val="0"/>
              </a:spcBef>
              <a:spcAft>
                <a:spcPts val="0"/>
              </a:spcAft>
              <a:buSzPct val="100000"/>
              <a:buNone/>
              <a:defRPr lang="en-US" sz="1300" dirty="0"/>
            </a:lvl2pPr>
            <a:lvl3pPr lvl="2">
              <a:lnSpc>
                <a:spcPct val="100000"/>
              </a:lnSpc>
              <a:spcBef>
                <a:spcPts val="0"/>
              </a:spcBef>
              <a:spcAft>
                <a:spcPts val="0"/>
              </a:spcAft>
              <a:buSzPct val="100000"/>
              <a:buNone/>
              <a:defRPr lang="en-US" sz="1300" dirty="0"/>
            </a:lvl3pPr>
            <a:lvl4pPr lvl="3">
              <a:lnSpc>
                <a:spcPct val="100000"/>
              </a:lnSpc>
              <a:spcBef>
                <a:spcPts val="0"/>
              </a:spcBef>
              <a:spcAft>
                <a:spcPts val="0"/>
              </a:spcAft>
              <a:buSzPct val="100000"/>
              <a:buNone/>
              <a:defRPr lang="en-US" sz="1300" dirty="0"/>
            </a:lvl4pPr>
            <a:lvl5pPr lvl="4">
              <a:lnSpc>
                <a:spcPct val="100000"/>
              </a:lnSpc>
              <a:spcBef>
                <a:spcPts val="0"/>
              </a:spcBef>
              <a:spcAft>
                <a:spcPts val="0"/>
              </a:spcAft>
              <a:buSzPct val="100000"/>
              <a:buNone/>
              <a:defRPr lang="en-US" sz="1300" dirty="0"/>
            </a:lvl5pPr>
            <a:lvl6pPr lvl="5">
              <a:lnSpc>
                <a:spcPct val="100000"/>
              </a:lnSpc>
              <a:spcBef>
                <a:spcPts val="0"/>
              </a:spcBef>
              <a:spcAft>
                <a:spcPts val="0"/>
              </a:spcAft>
              <a:buSzPct val="100000"/>
              <a:buNone/>
              <a:defRPr lang="en-US" sz="1300" dirty="0"/>
            </a:lvl6pPr>
            <a:lvl7pPr lvl="6">
              <a:lnSpc>
                <a:spcPct val="100000"/>
              </a:lnSpc>
              <a:spcBef>
                <a:spcPts val="0"/>
              </a:spcBef>
              <a:spcAft>
                <a:spcPts val="0"/>
              </a:spcAft>
              <a:buSzPct val="100000"/>
              <a:buNone/>
              <a:defRPr lang="en-US" sz="1300" dirty="0"/>
            </a:lvl7pPr>
            <a:lvl8pPr lvl="7">
              <a:lnSpc>
                <a:spcPct val="100000"/>
              </a:lnSpc>
              <a:spcBef>
                <a:spcPts val="0"/>
              </a:spcBef>
              <a:spcAft>
                <a:spcPts val="0"/>
              </a:spcAft>
              <a:buSzPct val="100000"/>
              <a:buNone/>
              <a:defRPr lang="en-US" sz="1300" dirty="0"/>
            </a:lvl8pPr>
            <a:lvl9pPr lvl="8">
              <a:lnSpc>
                <a:spcPct val="100000"/>
              </a:lnSpc>
              <a:spcBef>
                <a:spcPts val="0"/>
              </a:spcBef>
              <a:spcAft>
                <a:spcPts val="0"/>
              </a:spcAft>
              <a:buSzPct val="100000"/>
              <a:buNone/>
              <a:defRPr lang="en-US" sz="1300" dirty="0"/>
            </a:lvl9pPr>
          </a:lstStyle>
          <a:p>
            <a:endParaRPr lang="en-US" dirty="0"/>
          </a:p>
        </p:txBody>
      </p:sp>
      <p:sp>
        <p:nvSpPr>
          <p:cNvPr id="11" name="Google Shape;171;p12">
            <a:extLst>
              <a:ext uri="{14F577C0-5171-43FC-997F-DC975D1C0D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CCD4919-E4D6-413B-8D1D-F1E1D6E75F35}"/>
              </a:ext>
            </a:extLst>
          </p:cNvPr>
          <p:cNvSpPr>
            <a:spLocks noGrp="1"/>
          </p:cNvSpPr>
          <p:nvPr>
            <p:ph type="body" idx="12"/>
          </p:nvPr>
        </p:nvSpPr>
        <p:spPr>
          <a:xfrm>
            <a:off x="4648200" y="1696600"/>
            <a:ext cx="3676800" cy="2347500"/>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12" name="Google Shape;172;p12">
            <a:extLst>
              <a:ext uri="{2E480287-48D7-4CBD-9351-60AC3B7C18B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BA030D3-B2BB-4A03-9BF4-5EA85E5E3060}"/>
              </a:ext>
            </a:extLst>
          </p:cNvPr>
          <p:cNvSpPr>
            <a:spLocks noGrp="1"/>
          </p:cNvSpPr>
          <p:nvPr>
            <p:ph type="sldNum" sz="quarter" idx="13"/>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D7BAECA-F562-4B79-AB1D-D853C5FCA1F4}" type="slidenum">
              <a:t>‹#›</a:t>
            </a:fld>
            <a:endParaRPr lang="en-US" dirty="0"/>
          </a:p>
        </p:txBody>
      </p:sp>
    </p:spTree>
    <p:extLst>
      <p:ext uri="{7EEBB5FE-13EC-4240-8905-E2AA6046492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ption">
    <p:spTree>
      <p:nvGrpSpPr>
        <p:cNvPr id="1" name=""/>
        <p:cNvGrpSpPr/>
        <p:nvPr/>
      </p:nvGrpSpPr>
      <p:grpSpPr>
        <a:xfrm>
          <a:off x="0" y="0"/>
          <a:ext cx="0" cy="0"/>
          <a:chOff x="0" y="0"/>
          <a:chExt cx="0" cy="0"/>
        </a:xfrm>
      </p:grpSpPr>
      <p:grpSp>
        <p:nvGrpSpPr>
          <p:cNvPr id="2" name="Google Shape;174;p13">
            <a:extLst>
              <a:ext uri="{64E40A2A-318F-4D3C-B1CE-AD07E59BF5B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2AFB1FC-707A-4DD8-80C9-278100C1C8F0}"/>
              </a:ext>
            </a:extLst>
          </p:cNvPr>
          <p:cNvGrpSpPr/>
          <p:nvPr/>
        </p:nvGrpSpPr>
        <p:grpSpPr>
          <a:xfrm>
            <a:off x="0" y="4128572"/>
            <a:ext cx="698925" cy="684656"/>
            <a:chOff x="0" y="3785672"/>
            <a:chExt cx="698925" cy="684656"/>
          </a:xfrm>
        </p:grpSpPr>
        <p:sp>
          <p:nvSpPr>
            <p:cNvPr id="3" name="Google Shape;175;p13">
              <a:extLst>
                <a:ext uri="{48BB7264-64CE-40FC-9567-CBB93D440D7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5511667-BA9D-47AA-8321-E4ADB3B702A3}"/>
                </a:ext>
              </a:extLst>
            </p:cNvPr>
            <p:cNvSpPr/>
            <p:nvPr/>
          </p:nvSpPr>
          <p:spPr>
            <a:xfrm rot="-5400000">
              <a:off x="0" y="3785672"/>
              <a:ext cx="544800" cy="544800"/>
            </a:xfrm>
            <a:prstGeom prst="diagStripe">
              <a:avLst>
                <a:gd name="adj" fmla="val 50000"/>
              </a:avLst>
            </a:prstGeom>
            <a:solidFill>
              <a:schemeClr val="lt1">
                <a:alpha val="961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76;p13">
              <a:extLst>
                <a:ext uri="{8C20B2BA-B210-4288-8DFB-C7C118F8B22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CB24826-498E-4128-AC6A-55FFB4E484EB}"/>
                </a:ext>
              </a:extLst>
            </p:cNvPr>
            <p:cNvSpPr/>
            <p:nvPr/>
          </p:nvSpPr>
          <p:spPr>
            <a:xfrm flipH="1">
              <a:off x="154125" y="3925529"/>
              <a:ext cx="544800" cy="544800"/>
            </a:xfrm>
            <a:prstGeom prst="diagStripe">
              <a:avLst>
                <a:gd name="adj" fmla="val 50000"/>
              </a:avLst>
            </a:prstGeom>
            <a:solidFill>
              <a:schemeClr val="lt1">
                <a:alpha val="961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5" name="Google Shape;177;p13">
            <a:extLst>
              <a:ext uri="{0CFBFA5C-9DC7-4437-B8AC-5F938070A2B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AC864C3-432A-43F1-A490-2656643BB9FD}"/>
              </a:ext>
            </a:extLst>
          </p:cNvPr>
          <p:cNvSpPr>
            <a:spLocks noGrp="1"/>
          </p:cNvSpPr>
          <p:nvPr>
            <p:ph type="body"/>
          </p:nvPr>
        </p:nvSpPr>
        <p:spPr>
          <a:xfrm>
            <a:off x="812725" y="4305375"/>
            <a:ext cx="6936000" cy="523800"/>
          </a:xfrm>
          <a:prstGeom prst="rect">
            <a:avLst/>
          </a:prstGeom>
        </p:spPr>
        <p:txBody>
          <a:bodyPr spcFirstLastPara="1" vert="horz" wrap="square" lIns="91425" tIns="91425" rIns="91425" bIns="91425" rtlCol="0" anchor="ctr">
            <a:noAutofit/>
          </a:bodyPr>
          <a:lstStyle>
            <a:lvl1pPr marL="457200" lvl="0" indent="-228600">
              <a:lnSpc>
                <a:spcPct val="100000"/>
              </a:lnSpc>
              <a:spcBef>
                <a:spcPts val="0"/>
              </a:spcBef>
              <a:spcAft>
                <a:spcPts val="0"/>
              </a:spcAft>
              <a:buSzPct val="100000"/>
              <a:buNone/>
            </a:lvl1pPr>
          </a:lstStyle>
          <a:p>
            <a:endParaRPr lang="en-US" dirty="0"/>
          </a:p>
        </p:txBody>
      </p:sp>
      <p:sp>
        <p:nvSpPr>
          <p:cNvPr id="6" name="Google Shape;178;p13">
            <a:extLst>
              <a:ext uri="{3DF294B2-DCBF-4DAC-A1E9-A8C88EFFC85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7D570B3-F473-4E59-AE18-75E513AB3AE6}"/>
              </a:ext>
            </a:extLst>
          </p:cNvPr>
          <p:cNvSpPr>
            <a:spLocks noGrp="1"/>
          </p:cNvSpPr>
          <p:nvPr>
            <p:ph type="sldNum" sz="quarter" idx="1"/>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FECBD7E4-B5E1-477B-81E8-EAECEB448FCA}" type="slidenum">
              <a:t>‹#›</a:t>
            </a:fld>
            <a:endParaRPr lang="en-US" dirty="0"/>
          </a:p>
        </p:txBody>
      </p:sp>
      <p:sp>
        <p:nvSpPr>
          <p:cNvPr id="7" name="Google Shape;179;p13">
            <a:extLst>
              <a:ext uri="{29874F5B-89CB-450A-9487-3EDD787282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07969AA-EBAA-4636-89B0-F78AF0A19518}"/>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80;p13">
            <a:extLst>
              <a:ext uri="{D535338C-5777-47EA-90F5-B1882EDAC26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29714D7-9351-462F-AC76-B87E1E036F10}"/>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181;p13">
            <a:extLst>
              <a:ext uri="{07B28130-9727-414C-B32A-008A70BF3F0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50C94B1-BB8F-4C07-A581-F111EB89B082}"/>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182;p13">
            <a:extLst>
              <a:ext uri="{55E12B83-4200-4FE4-99E8-541AC84D33C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0010EB2-226C-4308-A31B-B994439F6B05}"/>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Tree>
    <p:extLst>
      <p:ext uri="{A8FCE90D-DCD5-4688-9538-D87BA218956B}">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ig number">
    <p:spTree>
      <p:nvGrpSpPr>
        <p:cNvPr id="1" name=""/>
        <p:cNvGrpSpPr/>
        <p:nvPr/>
      </p:nvGrpSpPr>
      <p:grpSpPr>
        <a:xfrm>
          <a:off x="0" y="0"/>
          <a:ext cx="0" cy="0"/>
          <a:chOff x="0" y="0"/>
          <a:chExt cx="0" cy="0"/>
        </a:xfrm>
      </p:grpSpPr>
      <p:grpSp>
        <p:nvGrpSpPr>
          <p:cNvPr id="2" name="Google Shape;184;p14">
            <a:extLst>
              <a:ext uri="{3BBC31E3-6387-4E36-94E0-755815AED12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D136576-5C91-46D7-9E41-CD179CB1EC27}"/>
              </a:ext>
            </a:extLst>
          </p:cNvPr>
          <p:cNvGrpSpPr/>
          <p:nvPr/>
        </p:nvGrpSpPr>
        <p:grpSpPr>
          <a:xfrm>
            <a:off x="4406400" y="0"/>
            <a:ext cx="4737599" cy="5143065"/>
            <a:chOff x="4406400" y="0"/>
            <a:chExt cx="4737599" cy="5143065"/>
          </a:xfrm>
        </p:grpSpPr>
        <p:sp>
          <p:nvSpPr>
            <p:cNvPr id="3" name="Google Shape;185;p14">
              <a:extLst>
                <a:ext uri="{D0CC202E-FF6A-40F5-9F3A-804A4BCB5F4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EF449F8-003E-4D76-B34D-607049A68D8F}"/>
                </a:ext>
              </a:extLst>
            </p:cNvPr>
            <p:cNvSpPr/>
            <p:nvPr/>
          </p:nvSpPr>
          <p:spPr>
            <a:xfrm rot="5400000">
              <a:off x="4408200" y="-1800"/>
              <a:ext cx="4734000" cy="4737599"/>
            </a:xfrm>
            <a:prstGeom prst="diagStripe">
              <a:avLst>
                <a:gd name="adj" fmla="val 49469"/>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86;p14">
              <a:extLst>
                <a:ext uri="{C689F0BB-E96A-412C-A3A8-12717589CB2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13524F0-F779-4E60-BD1D-55309A3800F3}"/>
                </a:ext>
              </a:extLst>
            </p:cNvPr>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87;p14">
              <a:extLst>
                <a:ext uri="{A5B853FB-F6CC-40DB-A102-1D85BFFD258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FF703B1-FEBE-49C5-9DCD-3595097D261A}"/>
                </a:ext>
              </a:extLst>
            </p:cNvPr>
            <p:cNvSpPr/>
            <p:nvPr/>
          </p:nvSpPr>
          <p:spPr>
            <a:xfrm rot="-5400000">
              <a:off x="5618398" y="123646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188;p14">
              <a:extLst>
                <a:ext uri="{88FB58D4-5A7D-4A20-8D7A-CB3D8548597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8FEFC35-C857-4432-B117-99872F6EBA98}"/>
                </a:ext>
              </a:extLst>
            </p:cNvPr>
            <p:cNvSpPr/>
            <p:nvPr/>
          </p:nvSpPr>
          <p:spPr>
            <a:xfrm flipH="1">
              <a:off x="5849856" y="1443956"/>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189;p14">
              <a:extLst>
                <a:ext uri="{1F38DAE2-A7F3-4820-982F-CE490AB4BBB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5D936D9-6986-4AFF-B2C3-E3EB3E7A0235}"/>
                </a:ext>
              </a:extLst>
            </p:cNvPr>
            <p:cNvSpPr/>
            <p:nvPr/>
          </p:nvSpPr>
          <p:spPr>
            <a:xfrm rot="-5400000">
              <a:off x="5987081" y="24694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90;p14">
              <a:extLst>
                <a:ext uri="{85E9264E-C7CD-4B68-9C95-A0CB9B652DD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A51469C-A01E-4D41-8104-5D7775F67E15}"/>
                </a:ext>
              </a:extLst>
            </p:cNvPr>
            <p:cNvSpPr/>
            <p:nvPr/>
          </p:nvSpPr>
          <p:spPr>
            <a:xfrm flipH="1">
              <a:off x="6222114" y="267695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191;p14">
              <a:extLst>
                <a:ext uri="{503C7456-02E9-4FC9-B4AA-CF99B45F14C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745CC48-CBFD-4C7F-BD5F-E91C4D737ECE}"/>
                </a:ext>
              </a:extLst>
            </p:cNvPr>
            <p:cNvSpPr/>
            <p:nvPr/>
          </p:nvSpPr>
          <p:spPr>
            <a:xfrm rot="-5400000">
              <a:off x="6675340" y="186201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192;p14">
              <a:extLst>
                <a:ext uri="{C4C64414-7AAC-436A-BBF1-F6B896B8938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C5E17BB-6A25-4894-990D-0A2C550839B9}"/>
                </a:ext>
              </a:extLst>
            </p:cNvPr>
            <p:cNvSpPr/>
            <p:nvPr/>
          </p:nvSpPr>
          <p:spPr>
            <a:xfrm flipH="1">
              <a:off x="6908099" y="2069505"/>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193;p14">
              <a:extLst>
                <a:ext uri="{F949528E-68CA-4791-85A6-97154A34239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BD8F152-EBD4-4264-9C74-0558DBA99B52}"/>
                </a:ext>
              </a:extLst>
            </p:cNvPr>
            <p:cNvSpPr/>
            <p:nvPr/>
          </p:nvSpPr>
          <p:spPr>
            <a:xfrm rot="-5400000">
              <a:off x="6861141" y="247780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194;p14">
              <a:extLst>
                <a:ext uri="{3B50BE94-E21B-49F9-B445-12D39CFB495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BE3CC34-1342-45A9-BE1B-6416C6B7ECE7}"/>
                </a:ext>
              </a:extLst>
            </p:cNvPr>
            <p:cNvSpPr/>
            <p:nvPr/>
          </p:nvSpPr>
          <p:spPr>
            <a:xfrm flipH="1">
              <a:off x="7965266" y="269296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3" name="Google Shape;195;p14">
              <a:extLst>
                <a:ext uri="{AFD0E468-CB3A-4A8E-BE5C-A8D239BE887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790F740-7936-4052-8E17-247B03D79D06}"/>
                </a:ext>
              </a:extLst>
            </p:cNvPr>
            <p:cNvSpPr/>
            <p:nvPr/>
          </p:nvSpPr>
          <p:spPr>
            <a:xfrm flipH="1">
              <a:off x="8145082" y="330875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4" name="Google Shape;196;p14">
              <a:extLst>
                <a:ext uri="{34A35A9D-6752-4446-B555-B041D9502E3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AF8A21F-DE1C-4B22-9680-23B254FD87EA}"/>
                </a:ext>
              </a:extLst>
            </p:cNvPr>
            <p:cNvSpPr/>
            <p:nvPr/>
          </p:nvSpPr>
          <p:spPr>
            <a:xfrm rot="-5400000">
              <a:off x="7047598" y="309501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5" name="Google Shape;197;p14">
              <a:extLst>
                <a:ext uri="{C509F8D3-A5AA-4785-BE4A-9B220114DA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6C13463-9F35-4AFB-8FAB-6DCB3B3D9292}"/>
                </a:ext>
              </a:extLst>
            </p:cNvPr>
            <p:cNvSpPr/>
            <p:nvPr/>
          </p:nvSpPr>
          <p:spPr>
            <a:xfrm flipH="1">
              <a:off x="7276648" y="3302502"/>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6" name="Google Shape;198;p14">
              <a:extLst>
                <a:ext uri="{AB3ED11D-F5D7-41D9-B875-EBB8EFACA98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B4580F4-8080-4D5B-8B73-94799510741E}"/>
                </a:ext>
              </a:extLst>
            </p:cNvPr>
            <p:cNvSpPr/>
            <p:nvPr/>
          </p:nvSpPr>
          <p:spPr>
            <a:xfrm rot="-5400000">
              <a:off x="7227414" y="3710807"/>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7" name="Google Shape;199;p14">
              <a:extLst>
                <a:ext uri="{529CD2D9-E3BC-4CE5-B285-3A79D18F2EF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0EE897B-DB9B-4A78-B90C-B66F641ECBE1}"/>
                </a:ext>
              </a:extLst>
            </p:cNvPr>
            <p:cNvSpPr/>
            <p:nvPr/>
          </p:nvSpPr>
          <p:spPr>
            <a:xfrm flipH="1">
              <a:off x="7462448" y="3918294"/>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200;p14">
              <a:extLst>
                <a:ext uri="{C87A8034-FD1E-4535-A3BC-A9F34720E7B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C4259BD-CA41-46BE-BF9E-19C14C35A840}"/>
                </a:ext>
              </a:extLst>
            </p:cNvPr>
            <p:cNvSpPr/>
            <p:nvPr/>
          </p:nvSpPr>
          <p:spPr>
            <a:xfrm rot="-5400000">
              <a:off x="8102490" y="371847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9" name="Google Shape;201;p14">
              <a:extLst>
                <a:ext uri="{666C878E-8EB5-4297-9BA8-B18A0C84CCE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351B74A-DAA8-48DF-9DAF-98BC461A5CBE}"/>
                </a:ext>
              </a:extLst>
            </p:cNvPr>
            <p:cNvSpPr/>
            <p:nvPr/>
          </p:nvSpPr>
          <p:spPr>
            <a:xfrm flipH="1">
              <a:off x="8334533" y="392595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0" name="Google Shape;202;p14">
              <a:extLst>
                <a:ext uri="{51A794B7-C6E0-41FA-9FBE-02DDB7756D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F6A2A91-46E2-4F3C-960C-83853D912EC9}"/>
                </a:ext>
              </a:extLst>
            </p:cNvPr>
            <p:cNvSpPr/>
            <p:nvPr/>
          </p:nvSpPr>
          <p:spPr>
            <a:xfrm rot="-5400000">
              <a:off x="8288290" y="43342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1" name="Google Shape;203;p14">
            <a:extLst>
              <a:ext uri="{4BE24B85-B63D-45CF-9BB2-088E8260D96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F0C416A-FE7C-4113-9DBF-56E95727AF8F}"/>
              </a:ext>
            </a:extLst>
          </p:cNvPr>
          <p:cNvSpPr>
            <a:spLocks noGrp="1"/>
          </p:cNvSpPr>
          <p:nvPr>
            <p:ph type="title" idx="10"/>
          </p:nvPr>
        </p:nvSpPr>
        <p:spPr>
          <a:xfrm>
            <a:off x="823850" y="1284674"/>
            <a:ext cx="4776000" cy="13008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8000" dirty="0"/>
            </a:lvl1pPr>
            <a:lvl2pPr lvl="1">
              <a:spcBef>
                <a:spcPts val="0"/>
              </a:spcBef>
              <a:spcAft>
                <a:spcPts val="0"/>
              </a:spcAft>
              <a:buSzPct val="100000"/>
              <a:buNone/>
              <a:defRPr lang="en-US" sz="8000" dirty="0"/>
            </a:lvl2pPr>
            <a:lvl3pPr lvl="2">
              <a:spcBef>
                <a:spcPts val="0"/>
              </a:spcBef>
              <a:spcAft>
                <a:spcPts val="0"/>
              </a:spcAft>
              <a:buSzPct val="100000"/>
              <a:buNone/>
              <a:defRPr lang="en-US" sz="8000" dirty="0"/>
            </a:lvl3pPr>
            <a:lvl4pPr lvl="3">
              <a:spcBef>
                <a:spcPts val="0"/>
              </a:spcBef>
              <a:spcAft>
                <a:spcPts val="0"/>
              </a:spcAft>
              <a:buSzPct val="100000"/>
              <a:buNone/>
              <a:defRPr lang="en-US" sz="8000" dirty="0"/>
            </a:lvl4pPr>
            <a:lvl5pPr lvl="4">
              <a:spcBef>
                <a:spcPts val="0"/>
              </a:spcBef>
              <a:spcAft>
                <a:spcPts val="0"/>
              </a:spcAft>
              <a:buSzPct val="100000"/>
              <a:buNone/>
              <a:defRPr lang="en-US" sz="8000" dirty="0"/>
            </a:lvl5pPr>
            <a:lvl6pPr lvl="5">
              <a:spcBef>
                <a:spcPts val="0"/>
              </a:spcBef>
              <a:spcAft>
                <a:spcPts val="0"/>
              </a:spcAft>
              <a:buSzPct val="100000"/>
              <a:buNone/>
              <a:defRPr lang="en-US" sz="8000" dirty="0"/>
            </a:lvl6pPr>
            <a:lvl7pPr lvl="6">
              <a:spcBef>
                <a:spcPts val="0"/>
              </a:spcBef>
              <a:spcAft>
                <a:spcPts val="0"/>
              </a:spcAft>
              <a:buSzPct val="100000"/>
              <a:buNone/>
              <a:defRPr lang="en-US" sz="8000" dirty="0"/>
            </a:lvl7pPr>
            <a:lvl8pPr lvl="7">
              <a:spcBef>
                <a:spcPts val="0"/>
              </a:spcBef>
              <a:spcAft>
                <a:spcPts val="0"/>
              </a:spcAft>
              <a:buSzPct val="100000"/>
              <a:buNone/>
              <a:defRPr lang="en-US" sz="8000" dirty="0"/>
            </a:lvl8pPr>
            <a:lvl9pPr lvl="8">
              <a:spcBef>
                <a:spcPts val="0"/>
              </a:spcBef>
              <a:spcAft>
                <a:spcPts val="0"/>
              </a:spcAft>
              <a:buSzPct val="100000"/>
              <a:buNone/>
              <a:defRPr lang="en-US" sz="8000" dirty="0"/>
            </a:lvl9pPr>
          </a:lstStyle>
          <a:p>
            <a:r>
              <a:rPr lang="en-US" dirty="0"/>
              <a:t>xx%</a:t>
            </a:r>
          </a:p>
        </p:txBody>
      </p:sp>
      <p:sp>
        <p:nvSpPr>
          <p:cNvPr id="22" name="Google Shape;204;p14">
            <a:extLst>
              <a:ext uri="{B70E3DD4-A2CA-4D83-9653-B4E978CE1E1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F65B047-7F97-4D49-9325-ED0726ACED2D}"/>
              </a:ext>
            </a:extLst>
          </p:cNvPr>
          <p:cNvSpPr>
            <a:spLocks noGrp="1"/>
          </p:cNvSpPr>
          <p:nvPr>
            <p:ph type="body" idx="11"/>
          </p:nvPr>
        </p:nvSpPr>
        <p:spPr>
          <a:xfrm>
            <a:off x="823850" y="2643124"/>
            <a:ext cx="4776000" cy="1218899"/>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23" name="Google Shape;205;p14">
            <a:extLst>
              <a:ext uri="{66E04061-DEF0-469F-B674-2F0BF96201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D4DE4BB-AAC9-428E-BFF5-2E229F5324F7}"/>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C09B9275-3385-4245-B2C3-ACFF5E1D1132}" type="slidenum">
              <a:t>‹#›</a:t>
            </a:fld>
            <a:endParaRPr lang="en-US" dirty="0"/>
          </a:p>
        </p:txBody>
      </p:sp>
      <p:sp>
        <p:nvSpPr>
          <p:cNvPr id="24" name="Google Shape;206;p14">
            <a:extLst>
              <a:ext uri="{29004AD4-F409-4FC0-A729-B7DE95D3762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777F92-F709-468F-8A21-4DF7722D2619}"/>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5" name="Google Shape;207;p14">
            <a:extLst>
              <a:ext uri="{6424EAA8-8DF6-4422-910D-4CD44A624F4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89F1D68-934D-44C3-93E6-5273E8A806EA}"/>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6" name="Google Shape;208;p14">
            <a:extLst>
              <a:ext uri="{D205CC4C-D2E2-4487-AC20-B7C6EF8BD80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C565104-6601-4DB5-8769-3117197DE9E9}"/>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7" name="Google Shape;209;p14">
            <a:extLst>
              <a:ext uri="{CE900FC5-4DFA-4BC6-AB62-56ABF2701C5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27514A6-7013-4447-B2AA-7E954FA9D93D}"/>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Tree>
    <p:extLst>
      <p:ext uri="{93536320-8779-4C4E-A5E3-D9A8C1276CFE}">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Google Shape;211;p15">
            <a:extLst>
              <a:ext uri="{F0ECA98B-F17F-4C61-8390-A90735E6138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639230B-B494-4D7D-976C-39F93B24EA33}"/>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90F03467-89C3-49DE-9C72-4FC91A6D521B}" type="slidenum">
              <a:t>‹#›</a:t>
            </a:fld>
            <a:endParaRPr lang="en-US" dirty="0"/>
          </a:p>
        </p:txBody>
      </p:sp>
    </p:spTree>
    <p:extLst>
      <p:ext uri="{194BB935-22B5-4B7B-BCDF-BF3E6F03E54A}">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body_alt3">
    <p:spTree>
      <p:nvGrpSpPr>
        <p:cNvPr id="1" name=""/>
        <p:cNvGrpSpPr/>
        <p:nvPr/>
      </p:nvGrpSpPr>
      <p:grpSpPr>
        <a:xfrm>
          <a:off x="0" y="0"/>
          <a:ext cx="0" cy="0"/>
          <a:chOff x="0" y="0"/>
          <a:chExt cx="0" cy="0"/>
        </a:xfrm>
      </p:grpSpPr>
      <p:pic>
        <p:nvPicPr>
          <p:cNvPr id="2" name="Google Shape;213;p16" descr="offset_comp_343059.jpg">
            <a:extLst>
              <a:ext uri="{856744D0-26F4-4A2A-8737-F7EAD0F56C3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EB2E60D-4861-4643-A69B-49C3D6DD20BB}"/>
              </a:ext>
            </a:extLst>
          </p:cNvPr>
          <p:cNvPicPr/>
          <p:nvPr/>
        </p:nvPicPr>
        <p:blipFill>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3" name="Google Shape;214;p16">
            <a:extLst>
              <a:ext uri="{67E89647-5F5C-456D-86CE-7C67DB0BCD2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9BEE7CC-0FBB-4E6C-B17F-48466250E526}"/>
              </a:ext>
            </a:extLst>
          </p:cNvPr>
          <p:cNvSpPr>
            <a:spLocks noGrp="1"/>
          </p:cNvSpPr>
          <p:nvPr>
            <p:ph type="title" idx="10"/>
          </p:nvPr>
        </p:nvSpPr>
        <p:spPr>
          <a:xfrm>
            <a:off x="1297500" y="393750"/>
            <a:ext cx="7038900" cy="914100"/>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2400" dirty="0"/>
            </a:lvl1pPr>
            <a:lvl2pPr lvl="1" rtl="0">
              <a:spcBef>
                <a:spcPts val="0"/>
              </a:spcBef>
              <a:spcAft>
                <a:spcPts val="0"/>
              </a:spcAft>
              <a:buSzPct val="100000"/>
              <a:buNone/>
              <a:defRPr lang="en-US" sz="2400" dirty="0"/>
            </a:lvl2pPr>
            <a:lvl3pPr lvl="2" rtl="0">
              <a:spcBef>
                <a:spcPts val="0"/>
              </a:spcBef>
              <a:spcAft>
                <a:spcPts val="0"/>
              </a:spcAft>
              <a:buSzPct val="100000"/>
              <a:buNone/>
              <a:defRPr lang="en-US" sz="2400" dirty="0"/>
            </a:lvl3pPr>
            <a:lvl4pPr lvl="3" rtl="0">
              <a:spcBef>
                <a:spcPts val="0"/>
              </a:spcBef>
              <a:spcAft>
                <a:spcPts val="0"/>
              </a:spcAft>
              <a:buSzPct val="100000"/>
              <a:buNone/>
              <a:defRPr lang="en-US" sz="2400" dirty="0"/>
            </a:lvl4pPr>
            <a:lvl5pPr lvl="4" rtl="0">
              <a:spcBef>
                <a:spcPts val="0"/>
              </a:spcBef>
              <a:spcAft>
                <a:spcPts val="0"/>
              </a:spcAft>
              <a:buSzPct val="100000"/>
              <a:buNone/>
              <a:defRPr lang="en-US" sz="2400" dirty="0"/>
            </a:lvl5pPr>
            <a:lvl6pPr lvl="5" rtl="0">
              <a:spcBef>
                <a:spcPts val="0"/>
              </a:spcBef>
              <a:spcAft>
                <a:spcPts val="0"/>
              </a:spcAft>
              <a:buSzPct val="100000"/>
              <a:buNone/>
              <a:defRPr lang="en-US" sz="2400" dirty="0"/>
            </a:lvl6pPr>
            <a:lvl7pPr lvl="6" rtl="0">
              <a:spcBef>
                <a:spcPts val="0"/>
              </a:spcBef>
              <a:spcAft>
                <a:spcPts val="0"/>
              </a:spcAft>
              <a:buSzPct val="100000"/>
              <a:buNone/>
              <a:defRPr lang="en-US" sz="2400" dirty="0"/>
            </a:lvl7pPr>
            <a:lvl8pPr lvl="7" rtl="0">
              <a:spcBef>
                <a:spcPts val="0"/>
              </a:spcBef>
              <a:spcAft>
                <a:spcPts val="0"/>
              </a:spcAft>
              <a:buSzPct val="100000"/>
              <a:buNone/>
              <a:defRPr lang="en-US" sz="2400" dirty="0"/>
            </a:lvl8pPr>
            <a:lvl9pPr lvl="8" rtl="0">
              <a:spcBef>
                <a:spcPts val="0"/>
              </a:spcBef>
              <a:spcAft>
                <a:spcPts val="0"/>
              </a:spcAft>
              <a:buSzPct val="100000"/>
              <a:buNone/>
              <a:defRPr lang="en-US" sz="2400" dirty="0"/>
            </a:lvl9pPr>
          </a:lstStyle>
          <a:p>
            <a:endParaRPr lang="en-US" dirty="0"/>
          </a:p>
        </p:txBody>
      </p:sp>
      <p:sp>
        <p:nvSpPr>
          <p:cNvPr id="4" name="Google Shape;215;p16">
            <a:extLst>
              <a:ext uri="{A2031B51-16E2-4E47-980A-7A9E1A96196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4CD76BC-B560-4578-9A5C-FC7DD909BD82}"/>
              </a:ext>
            </a:extLst>
          </p:cNvPr>
          <p:cNvSpPr>
            <a:spLocks noGrp="1"/>
          </p:cNvSpPr>
          <p:nvPr>
            <p:ph type="body" idx="11"/>
          </p:nvPr>
        </p:nvSpPr>
        <p:spPr>
          <a:xfrm>
            <a:off x="4018025" y="1567550"/>
            <a:ext cx="4318500" cy="1766700"/>
          </a:xfrm>
          <a:prstGeom prst="rect">
            <a:avLst/>
          </a:prstGeom>
        </p:spPr>
        <p:txBody>
          <a:bodyPr spcFirstLastPara="1" vert="horz" wrap="square" lIns="91425" tIns="91425" rIns="91425" bIns="91425" rtlCol="0" anchor="t">
            <a:noAutofit/>
          </a:bodyPr>
          <a:lstStyle>
            <a:lvl1pPr marL="457200" lvl="0" indent="-311150" rtl="0">
              <a:spcBef>
                <a:spcPts val="0"/>
              </a:spcBef>
              <a:spcAft>
                <a:spcPts val="0"/>
              </a:spcAft>
              <a:buClr>
                <a:srgbClr val="D9D9D9"/>
              </a:buClr>
              <a:buSzPct val="100000"/>
              <a:buChar char="●"/>
              <a:defRPr lang="en-US" dirty="0">
                <a:solidFill>
                  <a:srgbClr val="D9D9D9"/>
                </a:solidFill>
              </a:defRPr>
            </a:lvl1pPr>
            <a:lvl2pPr marL="914400" lvl="1" indent="-298450" rtl="0">
              <a:spcBef>
                <a:spcPts val="1600"/>
              </a:spcBef>
              <a:spcAft>
                <a:spcPts val="0"/>
              </a:spcAft>
              <a:buClr>
                <a:srgbClr val="D9D9D9"/>
              </a:buClr>
              <a:buSzPct val="100000"/>
              <a:buChar char="○"/>
              <a:defRPr lang="en-US" dirty="0">
                <a:solidFill>
                  <a:srgbClr val="D9D9D9"/>
                </a:solidFill>
              </a:defRPr>
            </a:lvl2pPr>
            <a:lvl3pPr marL="1371600" lvl="2" indent="-298450" rtl="0">
              <a:spcBef>
                <a:spcPts val="1600"/>
              </a:spcBef>
              <a:spcAft>
                <a:spcPts val="0"/>
              </a:spcAft>
              <a:buClr>
                <a:srgbClr val="D9D9D9"/>
              </a:buClr>
              <a:buSzPct val="100000"/>
              <a:buChar char="■"/>
              <a:defRPr lang="en-US" dirty="0">
                <a:solidFill>
                  <a:srgbClr val="D9D9D9"/>
                </a:solidFill>
              </a:defRPr>
            </a:lvl3pPr>
            <a:lvl4pPr marL="1828800" lvl="3" indent="-298450" rtl="0">
              <a:spcBef>
                <a:spcPts val="1600"/>
              </a:spcBef>
              <a:spcAft>
                <a:spcPts val="0"/>
              </a:spcAft>
              <a:buClr>
                <a:srgbClr val="D9D9D9"/>
              </a:buClr>
              <a:buSzPct val="100000"/>
              <a:buChar char="●"/>
              <a:defRPr lang="en-US" dirty="0">
                <a:solidFill>
                  <a:srgbClr val="D9D9D9"/>
                </a:solidFill>
              </a:defRPr>
            </a:lvl4pPr>
            <a:lvl5pPr marL="2286000" lvl="4" indent="-298450" rtl="0">
              <a:spcBef>
                <a:spcPts val="1600"/>
              </a:spcBef>
              <a:spcAft>
                <a:spcPts val="0"/>
              </a:spcAft>
              <a:buClr>
                <a:srgbClr val="D9D9D9"/>
              </a:buClr>
              <a:buSzPct val="100000"/>
              <a:buChar char="○"/>
              <a:defRPr lang="en-US" dirty="0">
                <a:solidFill>
                  <a:srgbClr val="D9D9D9"/>
                </a:solidFill>
              </a:defRPr>
            </a:lvl5pPr>
            <a:lvl6pPr marL="2743200" lvl="5" indent="-298450" rtl="0">
              <a:spcBef>
                <a:spcPts val="1600"/>
              </a:spcBef>
              <a:spcAft>
                <a:spcPts val="0"/>
              </a:spcAft>
              <a:buClr>
                <a:srgbClr val="D9D9D9"/>
              </a:buClr>
              <a:buSzPct val="100000"/>
              <a:buChar char="■"/>
              <a:defRPr lang="en-US" dirty="0">
                <a:solidFill>
                  <a:srgbClr val="D9D9D9"/>
                </a:solidFill>
              </a:defRPr>
            </a:lvl6pPr>
            <a:lvl7pPr marL="3200400" lvl="6" indent="-298450" rtl="0">
              <a:spcBef>
                <a:spcPts val="1600"/>
              </a:spcBef>
              <a:spcAft>
                <a:spcPts val="0"/>
              </a:spcAft>
              <a:buClr>
                <a:srgbClr val="D9D9D9"/>
              </a:buClr>
              <a:buSzPct val="100000"/>
              <a:buChar char="●"/>
              <a:defRPr lang="en-US" dirty="0">
                <a:solidFill>
                  <a:srgbClr val="D9D9D9"/>
                </a:solidFill>
              </a:defRPr>
            </a:lvl7pPr>
            <a:lvl8pPr marL="3657600" lvl="7" indent="-298450" rtl="0">
              <a:spcBef>
                <a:spcPts val="1600"/>
              </a:spcBef>
              <a:spcAft>
                <a:spcPts val="0"/>
              </a:spcAft>
              <a:buClr>
                <a:srgbClr val="D9D9D9"/>
              </a:buClr>
              <a:buSzPct val="100000"/>
              <a:buChar char="○"/>
              <a:defRPr lang="en-US" dirty="0">
                <a:solidFill>
                  <a:srgbClr val="D9D9D9"/>
                </a:solidFill>
              </a:defRPr>
            </a:lvl8pPr>
            <a:lvl9pPr marL="4114800" lvl="8" indent="-298450" rtl="0">
              <a:spcBef>
                <a:spcPts val="1600"/>
              </a:spcBef>
              <a:spcAft>
                <a:spcPts val="1600"/>
              </a:spcAft>
              <a:buClr>
                <a:srgbClr val="D9D9D9"/>
              </a:buClr>
              <a:buSzPct val="100000"/>
              <a:buChar char="■"/>
              <a:defRPr lang="en-US" dirty="0">
                <a:solidFill>
                  <a:srgbClr val="D9D9D9"/>
                </a:solidFill>
              </a:defRPr>
            </a:lvl9pPr>
          </a:lstStyle>
          <a:p>
            <a:endParaRPr lang="en-US" dirty="0"/>
          </a:p>
        </p:txBody>
      </p:sp>
      <p:sp>
        <p:nvSpPr>
          <p:cNvPr id="5" name="Google Shape;216;p16">
            <a:extLst>
              <a:ext uri="{718E18E2-F7F7-4592-9B3E-724EFAE351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F69F057-6585-4DAD-866A-F57E9DAABF7D}"/>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rtl="0">
              <a:buNone/>
            </a:lvl1pPr>
            <a:lvl2pPr lvl="1" rtl="0">
              <a:buNone/>
            </a:lvl2pPr>
            <a:lvl3pPr lvl="2" rtl="0">
              <a:buNone/>
            </a:lvl3pPr>
            <a:lvl4pPr lvl="3" rtl="0">
              <a:buNone/>
            </a:lvl4pPr>
            <a:lvl5pPr lvl="4" rtl="0">
              <a:buNone/>
            </a:lvl5pPr>
            <a:lvl6pPr lvl="5" rtl="0">
              <a:buNone/>
            </a:lvl6pPr>
            <a:lvl7pPr lvl="6" rtl="0">
              <a:buNone/>
            </a:lvl7pPr>
            <a:lvl8pPr lvl="7" rtl="0">
              <a:buNone/>
            </a:lvl8pPr>
            <a:lvl9pPr lvl="8" rtl="0">
              <a:buNone/>
            </a:lvl9pPr>
          </a:lstStyle>
          <a:p>
            <a:pPr marL="0" lvl="0" indent="0" algn="r" rtl="0">
              <a:spcBef>
                <a:spcPts val="0"/>
              </a:spcBef>
              <a:spcAft>
                <a:spcPts val="0"/>
              </a:spcAft>
              <a:buNone/>
            </a:pPr>
            <a:fld id="{35F678A0-4CAA-44FE-B02A-7E197C6392F8}" type="slidenum">
              <a:t>‹#›</a:t>
            </a:fld>
            <a:endParaRPr lang="en-US" dirty="0"/>
          </a:p>
        </p:txBody>
      </p:sp>
      <p:sp>
        <p:nvSpPr>
          <p:cNvPr id="6" name="Google Shape;217;p16">
            <a:extLst>
              <a:ext uri="{D4119180-5086-43A2-BC0D-77823C4AD5D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3428A1D-BF10-476E-A8BA-C084C0EDBF12}"/>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218;p16">
            <a:extLst>
              <a:ext uri="{AC884277-A3A8-4126-BDC7-4618AB7B754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EE213C2-2CB1-4C53-AC19-2C6631F67B61}"/>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219;p16">
            <a:extLst>
              <a:ext uri="{76434B99-E93C-457E-A6BE-1B94086EED6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C6AC1DD-467C-4ECF-AAB8-A5DDF14BAD7C}"/>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220;p16">
            <a:extLst>
              <a:ext uri="{8EACF52B-FD2C-4320-BD50-949A513AC77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74314B0-4130-4DC0-8C51-D586CC45A681}"/>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10" name="Google Shape;221;p16">
            <a:extLst>
              <a:ext uri="{6C79B96A-CEC0-4FBD-8469-C1ABE011D10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8ACDA68-E1A5-4E74-98F4-D8B05B41263E}"/>
              </a:ext>
            </a:extLst>
          </p:cNvPr>
          <p:cNvGrpSpPr/>
          <p:nvPr/>
        </p:nvGrpSpPr>
        <p:grpSpPr>
          <a:xfrm>
            <a:off x="0" y="381001"/>
            <a:ext cx="1037850" cy="1016286"/>
            <a:chOff x="0" y="381001"/>
            <a:chExt cx="1037850" cy="1016286"/>
          </a:xfrm>
        </p:grpSpPr>
        <p:sp>
          <p:nvSpPr>
            <p:cNvPr id="11" name="Google Shape;222;p16">
              <a:extLst>
                <a:ext uri="{987ED941-A1CA-4353-A704-166BED34D17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C1E3240-9C6D-4BF8-917C-55CC9B5A6415}"/>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223;p16">
              <a:extLst>
                <a:ext uri="{1AE2B46C-2347-44FF-98B6-971808B4A06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9D3A00A-9639-4577-AC1F-AF2E140230A5}"/>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Tree>
    <p:extLst>
      <p:ext uri="{566CCF9A-4017-48C2-AFB6-47563313B7BF}">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2" name="Google Shape;18;p3">
            <a:extLst>
              <a:ext uri="{C3A9E516-282D-412B-BB19-9A72B6C0FD2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A5D2252-90B2-4312-9138-EAE701C5E8BE}"/>
              </a:ext>
            </a:extLst>
          </p:cNvPr>
          <p:cNvGrpSpPr/>
          <p:nvPr/>
        </p:nvGrpSpPr>
        <p:grpSpPr>
          <a:xfrm>
            <a:off x="4406400" y="0"/>
            <a:ext cx="4737599" cy="5143065"/>
            <a:chOff x="4406400" y="0"/>
            <a:chExt cx="4737599" cy="5143065"/>
          </a:xfrm>
        </p:grpSpPr>
        <p:sp>
          <p:nvSpPr>
            <p:cNvPr id="3" name="Google Shape;19;p3">
              <a:extLst>
                <a:ext uri="{1FD59AFC-F8A7-4C8C-9375-EB858FD654D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E3A40D0-9A05-4F37-BD51-454843AF6ECE}"/>
                </a:ext>
              </a:extLst>
            </p:cNvPr>
            <p:cNvSpPr/>
            <p:nvPr/>
          </p:nvSpPr>
          <p:spPr>
            <a:xfrm rot="5400000">
              <a:off x="4408200" y="-1800"/>
              <a:ext cx="4734000" cy="4737599"/>
            </a:xfrm>
            <a:prstGeom prst="diagStripe">
              <a:avLst>
                <a:gd name="adj" fmla="val 49469"/>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20;p3">
              <a:extLst>
                <a:ext uri="{1AF6BD10-63BF-4E47-AA5F-4ACF955D615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A0CCE4A-AD2F-43DE-87C6-0FBDFB0033C3}"/>
                </a:ext>
              </a:extLst>
            </p:cNvPr>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21;p3">
              <a:extLst>
                <a:ext uri="{F1A1698A-3D55-4EEE-85D6-C3979B2C2A2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F73ADD-51EA-4CA7-8D5D-8858DE91B68C}"/>
                </a:ext>
              </a:extLst>
            </p:cNvPr>
            <p:cNvSpPr/>
            <p:nvPr/>
          </p:nvSpPr>
          <p:spPr>
            <a:xfrm rot="-5400000">
              <a:off x="5618398" y="123646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22;p3">
              <a:extLst>
                <a:ext uri="{1CC14B63-4D63-4C2D-9103-663427A97F1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F79091B-2E44-42DE-958A-2645002F44EC}"/>
                </a:ext>
              </a:extLst>
            </p:cNvPr>
            <p:cNvSpPr/>
            <p:nvPr/>
          </p:nvSpPr>
          <p:spPr>
            <a:xfrm flipH="1">
              <a:off x="5849856" y="1443956"/>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23;p3">
              <a:extLst>
                <a:ext uri="{22304C96-E586-4A58-9963-D5A328D3C1F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1A0ACFD-7971-445C-B47C-9106798EC36E}"/>
                </a:ext>
              </a:extLst>
            </p:cNvPr>
            <p:cNvSpPr/>
            <p:nvPr/>
          </p:nvSpPr>
          <p:spPr>
            <a:xfrm rot="-5400000">
              <a:off x="5987081" y="24694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24;p3">
              <a:extLst>
                <a:ext uri="{93F67A8B-CAD7-4F3F-9F64-AB9EABCAB7C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5014656-29F1-43A2-82FF-CF5E00195395}"/>
                </a:ext>
              </a:extLst>
            </p:cNvPr>
            <p:cNvSpPr/>
            <p:nvPr/>
          </p:nvSpPr>
          <p:spPr>
            <a:xfrm flipH="1">
              <a:off x="6222114" y="267695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25;p3">
              <a:extLst>
                <a:ext uri="{BB91D26C-5908-4E71-9271-594D2BBA016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A8EE50C-A6C8-4942-9683-7F5A3F24F3F4}"/>
                </a:ext>
              </a:extLst>
            </p:cNvPr>
            <p:cNvSpPr/>
            <p:nvPr/>
          </p:nvSpPr>
          <p:spPr>
            <a:xfrm rot="-5400000">
              <a:off x="6675340" y="186201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26;p3">
              <a:extLst>
                <a:ext uri="{D2DA584A-6F98-4E5B-B598-9954382B4FF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96FB3FA-180D-42D2-B2B6-3E168DCBD18C}"/>
                </a:ext>
              </a:extLst>
            </p:cNvPr>
            <p:cNvSpPr/>
            <p:nvPr/>
          </p:nvSpPr>
          <p:spPr>
            <a:xfrm flipH="1">
              <a:off x="6908099" y="2069505"/>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27;p3">
              <a:extLst>
                <a:ext uri="{117D8B44-1BF1-4720-BAA9-3C7595FB647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54EA85-AEF5-4A5F-AFDA-9AD958D333A9}"/>
                </a:ext>
              </a:extLst>
            </p:cNvPr>
            <p:cNvSpPr/>
            <p:nvPr/>
          </p:nvSpPr>
          <p:spPr>
            <a:xfrm rot="-5400000">
              <a:off x="6861141" y="247780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28;p3">
              <a:extLst>
                <a:ext uri="{0047C1D9-3185-4F5F-B760-09BA4306D8F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E27E690-126B-4343-A84D-0D160FCC769C}"/>
                </a:ext>
              </a:extLst>
            </p:cNvPr>
            <p:cNvSpPr/>
            <p:nvPr/>
          </p:nvSpPr>
          <p:spPr>
            <a:xfrm flipH="1">
              <a:off x="7965266" y="269296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3" name="Google Shape;29;p3">
              <a:extLst>
                <a:ext uri="{2FD38E5D-4FD3-4FD5-9709-44968655954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B7E90E0-5505-41A8-9124-8773DF07CD20}"/>
                </a:ext>
              </a:extLst>
            </p:cNvPr>
            <p:cNvSpPr/>
            <p:nvPr/>
          </p:nvSpPr>
          <p:spPr>
            <a:xfrm flipH="1">
              <a:off x="8145082" y="330875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4" name="Google Shape;30;p3">
              <a:extLst>
                <a:ext uri="{E565283C-86A1-45E8-AD6A-6F630AC56EF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3CE702-FB5C-41EC-BDA0-50A65FEF40DB}"/>
                </a:ext>
              </a:extLst>
            </p:cNvPr>
            <p:cNvSpPr/>
            <p:nvPr/>
          </p:nvSpPr>
          <p:spPr>
            <a:xfrm rot="-5400000">
              <a:off x="7047598" y="309501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5" name="Google Shape;31;p3">
              <a:extLst>
                <a:ext uri="{BA910296-4304-46CC-9085-88BCD413C21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7AB8B08-54CC-4F68-A3E7-145201271662}"/>
                </a:ext>
              </a:extLst>
            </p:cNvPr>
            <p:cNvSpPr/>
            <p:nvPr/>
          </p:nvSpPr>
          <p:spPr>
            <a:xfrm flipH="1">
              <a:off x="7276648" y="3302502"/>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6" name="Google Shape;32;p3">
              <a:extLst>
                <a:ext uri="{C84F6AD7-E173-4032-B2B2-7A593EF3B31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CD778DA-22F4-4F37-9A75-D165B0CDAE60}"/>
                </a:ext>
              </a:extLst>
            </p:cNvPr>
            <p:cNvSpPr/>
            <p:nvPr/>
          </p:nvSpPr>
          <p:spPr>
            <a:xfrm rot="-5400000">
              <a:off x="7227414" y="3710807"/>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7" name="Google Shape;33;p3">
              <a:extLst>
                <a:ext uri="{5560A956-F794-4A2C-A92E-68262290124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614B949-B5EF-4134-A394-A9CBB3C79C86}"/>
                </a:ext>
              </a:extLst>
            </p:cNvPr>
            <p:cNvSpPr/>
            <p:nvPr/>
          </p:nvSpPr>
          <p:spPr>
            <a:xfrm flipH="1">
              <a:off x="7462448" y="3918294"/>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34;p3">
              <a:extLst>
                <a:ext uri="{05341F36-F82C-4B9F-B6D1-7B9BB71C744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3372ACD-DDF6-475A-AB9A-8A06BF29F79F}"/>
                </a:ext>
              </a:extLst>
            </p:cNvPr>
            <p:cNvSpPr/>
            <p:nvPr/>
          </p:nvSpPr>
          <p:spPr>
            <a:xfrm rot="-5400000">
              <a:off x="8102490" y="371847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9" name="Google Shape;35;p3">
              <a:extLst>
                <a:ext uri="{8A8EEF74-C7D8-4193-A9BD-2981EB104B7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90F4586-0755-4F0B-87A3-0E606CA8F7A2}"/>
                </a:ext>
              </a:extLst>
            </p:cNvPr>
            <p:cNvSpPr/>
            <p:nvPr/>
          </p:nvSpPr>
          <p:spPr>
            <a:xfrm flipH="1">
              <a:off x="8334533" y="392595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0" name="Google Shape;36;p3">
              <a:extLst>
                <a:ext uri="{297E5FEF-5733-4FDB-80EC-699E32A20E6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CC37D37-CE9D-4BCA-B9DA-CC0F0A47103D}"/>
                </a:ext>
              </a:extLst>
            </p:cNvPr>
            <p:cNvSpPr/>
            <p:nvPr/>
          </p:nvSpPr>
          <p:spPr>
            <a:xfrm rot="-5400000">
              <a:off x="8288290" y="43342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1" name="Google Shape;37;p3">
            <a:extLst>
              <a:ext uri="{BC097802-9A84-48F3-A31B-2FE1B6BB440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9D7B9B2-BBEB-4BDE-B022-DE0ABC97B744}"/>
              </a:ext>
            </a:extLst>
          </p:cNvPr>
          <p:cNvSpPr>
            <a:spLocks noGrp="1"/>
          </p:cNvSpPr>
          <p:nvPr>
            <p:ph type="title"/>
          </p:nvPr>
        </p:nvSpPr>
        <p:spPr>
          <a:xfrm>
            <a:off x="823850" y="2053000"/>
            <a:ext cx="4587000" cy="1148699"/>
          </a:xfrm>
          <a:prstGeom prst="rect">
            <a:avLst/>
          </a:prstGeom>
        </p:spPr>
        <p:txBody>
          <a:bodyPr spcFirstLastPara="1" vert="horz" wrap="square" lIns="91425" tIns="91425" rIns="91425" bIns="91425" rtlCol="0" anchor="ctr">
            <a:noAutofit/>
          </a:bodyPr>
          <a:lstStyle>
            <a:lvl1pPr lvl="0">
              <a:spcBef>
                <a:spcPts val="0"/>
              </a:spcBef>
              <a:spcAft>
                <a:spcPts val="0"/>
              </a:spcAft>
              <a:buSzPct val="100000"/>
              <a:buNone/>
            </a:lvl1pPr>
            <a:lvl2pPr lvl="1">
              <a:spcBef>
                <a:spcPts val="0"/>
              </a:spcBef>
              <a:spcAft>
                <a:spcPts val="0"/>
              </a:spcAft>
              <a:buSzPct val="100000"/>
              <a:buNone/>
            </a:lvl2pPr>
            <a:lvl3pPr lvl="2">
              <a:spcBef>
                <a:spcPts val="0"/>
              </a:spcBef>
              <a:spcAft>
                <a:spcPts val="0"/>
              </a:spcAft>
              <a:buSzPct val="100000"/>
              <a:buNone/>
            </a:lvl3pPr>
            <a:lvl4pPr lvl="3">
              <a:spcBef>
                <a:spcPts val="0"/>
              </a:spcBef>
              <a:spcAft>
                <a:spcPts val="0"/>
              </a:spcAft>
              <a:buSzPct val="100000"/>
              <a:buNone/>
            </a:lvl4pPr>
            <a:lvl5pPr lvl="4">
              <a:spcBef>
                <a:spcPts val="0"/>
              </a:spcBef>
              <a:spcAft>
                <a:spcPts val="0"/>
              </a:spcAft>
              <a:buSzPct val="100000"/>
              <a:buNone/>
            </a:lvl5pPr>
            <a:lvl6pPr lvl="5">
              <a:spcBef>
                <a:spcPts val="0"/>
              </a:spcBef>
              <a:spcAft>
                <a:spcPts val="0"/>
              </a:spcAft>
              <a:buSzPct val="100000"/>
              <a:buNone/>
            </a:lvl6pPr>
            <a:lvl7pPr lvl="6">
              <a:spcBef>
                <a:spcPts val="0"/>
              </a:spcBef>
              <a:spcAft>
                <a:spcPts val="0"/>
              </a:spcAft>
              <a:buSzPct val="100000"/>
              <a:buNone/>
            </a:lvl7pPr>
            <a:lvl8pPr lvl="7">
              <a:spcBef>
                <a:spcPts val="0"/>
              </a:spcBef>
              <a:spcAft>
                <a:spcPts val="0"/>
              </a:spcAft>
              <a:buSzPct val="100000"/>
              <a:buNone/>
            </a:lvl8pPr>
            <a:lvl9pPr lvl="8">
              <a:spcBef>
                <a:spcPts val="0"/>
              </a:spcBef>
              <a:spcAft>
                <a:spcPts val="0"/>
              </a:spcAft>
              <a:buSzPct val="100000"/>
              <a:buNone/>
            </a:lvl9pPr>
          </a:lstStyle>
          <a:p>
            <a:endParaRPr lang="en-US" dirty="0"/>
          </a:p>
        </p:txBody>
      </p:sp>
      <p:sp>
        <p:nvSpPr>
          <p:cNvPr id="22" name="Google Shape;38;p3">
            <a:extLst>
              <a:ext uri="{0C48C49A-06A3-47B3-BAAF-677AABE8525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06F124B-6E03-4554-BEF4-C775EE041EC9}"/>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D8966322-5B0C-48CA-ABEE-F9EC9C573FCF}" type="slidenum">
              <a:t>‹#›</a:t>
            </a:fld>
            <a:endParaRPr lang="en-US" dirty="0"/>
          </a:p>
        </p:txBody>
      </p:sp>
      <p:sp>
        <p:nvSpPr>
          <p:cNvPr id="23" name="Google Shape;39;p3">
            <a:extLst>
              <a:ext uri="{01E3EE31-129B-4CAA-B07C-44F2EFD8065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8561987-504E-4142-8E85-E8F525BB709F}"/>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4" name="Google Shape;40;p3">
            <a:extLst>
              <a:ext uri="{CFA12496-05B3-462A-8929-C03A1C1815E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CF2642A-55D3-4F24-BA70-051BF2F7EEF9}"/>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5" name="Google Shape;41;p3">
            <a:extLst>
              <a:ext uri="{EA0E5751-BAF1-4A35-BC01-A109FD2A3B0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D0B811F-3D60-4809-ACEB-3172AD7A8F4F}"/>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6" name="Google Shape;42;p3">
            <a:extLst>
              <a:ext uri="{0AAC2BD8-234F-49B3-A730-031F615A7C6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5F137EB-2235-436F-B973-A4B707AFECEC}"/>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Tree>
    <p:extLst>
      <p:ext uri="{ED8B34EF-000E-4A54-966D-FEB3EB356616}">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OC">
    <p:spTree>
      <p:nvGrpSpPr>
        <p:cNvPr id="1" name=""/>
        <p:cNvGrpSpPr/>
        <p:nvPr/>
      </p:nvGrpSpPr>
      <p:grpSpPr>
        <a:xfrm>
          <a:off x="0" y="0"/>
          <a:ext cx="0" cy="0"/>
          <a:chOff x="0" y="0"/>
          <a:chExt cx="0" cy="0"/>
        </a:xfrm>
      </p:grpSpPr>
      <p:grpSp>
        <p:nvGrpSpPr>
          <p:cNvPr id="2" name="Google Shape;44;p4">
            <a:extLst>
              <a:ext uri="{434BAD2F-8E45-4E7D-B7D7-4B77CF148FF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62E08E6-87EF-4D1A-B710-08E353342789}"/>
              </a:ext>
            </a:extLst>
          </p:cNvPr>
          <p:cNvGrpSpPr/>
          <p:nvPr/>
        </p:nvGrpSpPr>
        <p:grpSpPr>
          <a:xfrm>
            <a:off x="4406400" y="0"/>
            <a:ext cx="4737599" cy="5143065"/>
            <a:chOff x="4406400" y="0"/>
            <a:chExt cx="4737599" cy="5143065"/>
          </a:xfrm>
        </p:grpSpPr>
        <p:sp>
          <p:nvSpPr>
            <p:cNvPr id="3" name="Google Shape;45;p4">
              <a:extLst>
                <a:ext uri="{4C924AB1-EE57-4A5B-A36A-BC001563479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D1AB78D-5D2E-4061-B0DF-A6899EF30F89}"/>
                </a:ext>
              </a:extLst>
            </p:cNvPr>
            <p:cNvSpPr/>
            <p:nvPr/>
          </p:nvSpPr>
          <p:spPr>
            <a:xfrm rot="5400000">
              <a:off x="4408200" y="-1800"/>
              <a:ext cx="4734000" cy="4737599"/>
            </a:xfrm>
            <a:prstGeom prst="diagStripe">
              <a:avLst>
                <a:gd name="adj" fmla="val 49469"/>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46;p4">
              <a:extLst>
                <a:ext uri="{9967B7C8-3D71-4FEB-9A62-CA43C815CE2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1505FAC-D347-4962-96A0-EED1216254A6}"/>
                </a:ext>
              </a:extLst>
            </p:cNvPr>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47;p4">
              <a:extLst>
                <a:ext uri="{86ED73D2-3EA9-4DEE-A837-76177DF4561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DBE4B25-A6EE-45A0-A634-65A24EA11EBF}"/>
                </a:ext>
              </a:extLst>
            </p:cNvPr>
            <p:cNvSpPr/>
            <p:nvPr/>
          </p:nvSpPr>
          <p:spPr>
            <a:xfrm rot="-5400000">
              <a:off x="5618398" y="123646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48;p4">
              <a:extLst>
                <a:ext uri="{3B59688B-C6B7-4F03-B40E-6AA9AD6F58D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6EC5E66-586E-47F1-8A72-A09630B26AF1}"/>
                </a:ext>
              </a:extLst>
            </p:cNvPr>
            <p:cNvSpPr/>
            <p:nvPr/>
          </p:nvSpPr>
          <p:spPr>
            <a:xfrm flipH="1">
              <a:off x="5849856" y="1443956"/>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49;p4">
              <a:extLst>
                <a:ext uri="{693DCD28-B06A-4A31-8C54-B510BBEFF87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22179F8-C4C7-46B2-A87F-BF78842B5E67}"/>
                </a:ext>
              </a:extLst>
            </p:cNvPr>
            <p:cNvSpPr/>
            <p:nvPr/>
          </p:nvSpPr>
          <p:spPr>
            <a:xfrm rot="-5400000">
              <a:off x="5987081" y="24694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50;p4">
              <a:extLst>
                <a:ext uri="{0E79874A-FFFF-43EA-9250-F876A41A26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A6210C2-1FE5-4782-8684-6386213B3374}"/>
                </a:ext>
              </a:extLst>
            </p:cNvPr>
            <p:cNvSpPr/>
            <p:nvPr/>
          </p:nvSpPr>
          <p:spPr>
            <a:xfrm flipH="1">
              <a:off x="6222114" y="267695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51;p4">
              <a:extLst>
                <a:ext uri="{C133504F-3EC9-48BD-BED1-2EDB908338D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823C3B4-D785-4EAB-A4A7-7FD9E9EC0978}"/>
                </a:ext>
              </a:extLst>
            </p:cNvPr>
            <p:cNvSpPr/>
            <p:nvPr/>
          </p:nvSpPr>
          <p:spPr>
            <a:xfrm rot="-5400000">
              <a:off x="6675340" y="1862018"/>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52;p4">
              <a:extLst>
                <a:ext uri="{171522B7-CCF7-4EF8-8FD6-AF33111577F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4AECA17-F810-4AC8-8CF2-AE00AC5E1B9E}"/>
                </a:ext>
              </a:extLst>
            </p:cNvPr>
            <p:cNvSpPr/>
            <p:nvPr/>
          </p:nvSpPr>
          <p:spPr>
            <a:xfrm flipH="1">
              <a:off x="6908099" y="2069505"/>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53;p4">
              <a:extLst>
                <a:ext uri="{A8EA998D-1159-4F3F-A9EF-017BA9111CC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EAA35C-7BCF-45CD-8911-5160880AA588}"/>
                </a:ext>
              </a:extLst>
            </p:cNvPr>
            <p:cNvSpPr/>
            <p:nvPr/>
          </p:nvSpPr>
          <p:spPr>
            <a:xfrm rot="-5400000">
              <a:off x="6861141" y="247780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54;p4">
              <a:extLst>
                <a:ext uri="{3AFE1D59-AAE5-4D1F-9F57-8D77213BDB1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81D80D5-E71E-4A20-9661-F654BA197007}"/>
                </a:ext>
              </a:extLst>
            </p:cNvPr>
            <p:cNvSpPr/>
            <p:nvPr/>
          </p:nvSpPr>
          <p:spPr>
            <a:xfrm flipH="1">
              <a:off x="7965266" y="269296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3" name="Google Shape;55;p4">
              <a:extLst>
                <a:ext uri="{5F8ABC15-A47D-4310-B5DA-0864F78238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A82AA26-A047-4659-B423-468D3CC813C5}"/>
                </a:ext>
              </a:extLst>
            </p:cNvPr>
            <p:cNvSpPr/>
            <p:nvPr/>
          </p:nvSpPr>
          <p:spPr>
            <a:xfrm flipH="1">
              <a:off x="8145082" y="330875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4" name="Google Shape;56;p4">
              <a:extLst>
                <a:ext uri="{ABDA27E7-8D92-49B0-B964-F67ED38F013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AA792A5-1EE9-4896-83A2-503D25E27546}"/>
                </a:ext>
              </a:extLst>
            </p:cNvPr>
            <p:cNvSpPr/>
            <p:nvPr/>
          </p:nvSpPr>
          <p:spPr>
            <a:xfrm rot="-5400000">
              <a:off x="7047598" y="309501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5" name="Google Shape;57;p4">
              <a:extLst>
                <a:ext uri="{7E8C3293-B35D-478C-98A6-0EA06D14260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9DF3548-E89C-487D-91BA-F7409A066E49}"/>
                </a:ext>
              </a:extLst>
            </p:cNvPr>
            <p:cNvSpPr/>
            <p:nvPr/>
          </p:nvSpPr>
          <p:spPr>
            <a:xfrm flipH="1">
              <a:off x="7276648" y="3302502"/>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6" name="Google Shape;58;p4">
              <a:extLst>
                <a:ext uri="{C4496AA9-BBCD-46D9-987D-824A92F120D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D36B0B4-5B20-425F-954D-8FAE073CD677}"/>
                </a:ext>
              </a:extLst>
            </p:cNvPr>
            <p:cNvSpPr/>
            <p:nvPr/>
          </p:nvSpPr>
          <p:spPr>
            <a:xfrm rot="-5400000">
              <a:off x="7227414" y="3710807"/>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7" name="Google Shape;59;p4">
              <a:extLst>
                <a:ext uri="{4EA52E98-2A11-45A8-87CE-1194EDB34F4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EB64883-9441-4896-82B2-65BA4C6745A1}"/>
                </a:ext>
              </a:extLst>
            </p:cNvPr>
            <p:cNvSpPr/>
            <p:nvPr/>
          </p:nvSpPr>
          <p:spPr>
            <a:xfrm flipH="1">
              <a:off x="7462448" y="3918294"/>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60;p4">
              <a:extLst>
                <a:ext uri="{44E82927-A243-43BD-B623-0A5FC4FC055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DBBF66B-3710-444F-8C04-8EA18EA9A796}"/>
                </a:ext>
              </a:extLst>
            </p:cNvPr>
            <p:cNvSpPr/>
            <p:nvPr/>
          </p:nvSpPr>
          <p:spPr>
            <a:xfrm rot="-5400000">
              <a:off x="8102490" y="3718473"/>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9" name="Google Shape;61;p4">
              <a:extLst>
                <a:ext uri="{BFF5F805-C2E4-4B43-A6F1-1721987BBF7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1BA67D5-0B9E-4C7B-BADB-88696947F7C8}"/>
                </a:ext>
              </a:extLst>
            </p:cNvPr>
            <p:cNvSpPr/>
            <p:nvPr/>
          </p:nvSpPr>
          <p:spPr>
            <a:xfrm flipH="1">
              <a:off x="8334533" y="3925959"/>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0" name="Google Shape;62;p4">
              <a:extLst>
                <a:ext uri="{9A433D6B-5536-45D8-A482-B60705DD790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2F1C6B9-FF7B-4706-AA3F-14486E3288B1}"/>
                </a:ext>
              </a:extLst>
            </p:cNvPr>
            <p:cNvSpPr/>
            <p:nvPr/>
          </p:nvSpPr>
          <p:spPr>
            <a:xfrm rot="-5400000">
              <a:off x="8288290" y="4334265"/>
              <a:ext cx="808800" cy="808800"/>
            </a:xfrm>
            <a:prstGeom prst="diagStripe">
              <a:avLst>
                <a:gd name="adj" fmla="val 50000"/>
              </a:avLst>
            </a:prstGeom>
            <a:solidFill>
              <a:schemeClr val="lt1">
                <a:alpha val="7309"/>
              </a:scheme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1" name="Google Shape;63;p4">
            <a:extLst>
              <a:ext uri="{D5CE631F-C310-4B38-A1E4-FE89183A815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32C3EE-FA53-4556-B123-2DBECE4CA442}"/>
              </a:ext>
            </a:extLst>
          </p:cNvPr>
          <p:cNvSpPr>
            <a:spLocks noGrp="1"/>
          </p:cNvSpPr>
          <p:nvPr>
            <p:ph type="sldNum" sz="quarter"/>
          </p:nvPr>
        </p:nvSpPr>
        <p:spPr>
          <a:xfrm>
            <a:off x="8472458" y="4663217"/>
            <a:ext cx="548699" cy="393600"/>
          </a:xfrm>
          <a:prstGeom prst="rect">
            <a:avLst/>
          </a:prstGeom>
        </p:spPr>
        <p:txBody>
          <a:bodyPr spcFirstLastPara="1" vert="horz" wrap="square" lIns="91425" tIns="91425" rIns="91425" bIns="91425" rtlCol="0" anchor="ctr">
            <a:noAutofit/>
          </a:bodyPr>
          <a:lstStyle>
            <a:lvl1pPr lvl="0" rtl="0">
              <a:buNone/>
            </a:lvl1pPr>
            <a:lvl2pPr lvl="1" rtl="0">
              <a:buNone/>
            </a:lvl2pPr>
            <a:lvl3pPr lvl="2" rtl="0">
              <a:buNone/>
            </a:lvl3pPr>
            <a:lvl4pPr lvl="3" rtl="0">
              <a:buNone/>
            </a:lvl4pPr>
            <a:lvl5pPr lvl="4" rtl="0">
              <a:buNone/>
            </a:lvl5pPr>
            <a:lvl6pPr lvl="5" rtl="0">
              <a:buNone/>
            </a:lvl6pPr>
            <a:lvl7pPr lvl="6" rtl="0">
              <a:buNone/>
            </a:lvl7pPr>
            <a:lvl8pPr lvl="7" rtl="0">
              <a:buNone/>
            </a:lvl8pPr>
            <a:lvl9pPr lvl="8" rtl="0">
              <a:buNone/>
            </a:lvl9pPr>
          </a:lstStyle>
          <a:p>
            <a:pPr marL="0" lvl="0" indent="0" algn="r" rtl="0">
              <a:spcBef>
                <a:spcPts val="0"/>
              </a:spcBef>
              <a:spcAft>
                <a:spcPts val="0"/>
              </a:spcAft>
              <a:buNone/>
            </a:pPr>
            <a:fld id="{DB3E51B6-D003-47E0-8A40-0D3380EAD913}" type="slidenum">
              <a:t>‹#›</a:t>
            </a:fld>
            <a:endParaRPr lang="en-US" dirty="0"/>
          </a:p>
        </p:txBody>
      </p:sp>
      <p:sp>
        <p:nvSpPr>
          <p:cNvPr id="22" name="Google Shape;64;p4">
            <a:extLst>
              <a:ext uri="{65AEF2C9-A62A-4AC0-BDED-11DB86AD3A8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995566C-EEF6-4E86-A5DB-5C0A85F4124C}"/>
              </a:ext>
            </a:extLst>
          </p:cNvPr>
          <p:cNvSpPr>
            <a:spLocks noGrp="1"/>
          </p:cNvSpPr>
          <p:nvPr>
            <p:ph type="title" idx="1"/>
          </p:nvPr>
        </p:nvSpPr>
        <p:spPr>
          <a:xfrm>
            <a:off x="1297500" y="393750"/>
            <a:ext cx="7038900" cy="914100"/>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2400" dirty="0"/>
            </a:lvl1pPr>
            <a:lvl2pPr lvl="1" rtl="0">
              <a:spcBef>
                <a:spcPts val="0"/>
              </a:spcBef>
              <a:spcAft>
                <a:spcPts val="0"/>
              </a:spcAft>
              <a:buSzPct val="100000"/>
              <a:buNone/>
              <a:defRPr lang="en-US" sz="2400" dirty="0"/>
            </a:lvl2pPr>
            <a:lvl3pPr lvl="2" rtl="0">
              <a:spcBef>
                <a:spcPts val="0"/>
              </a:spcBef>
              <a:spcAft>
                <a:spcPts val="0"/>
              </a:spcAft>
              <a:buSzPct val="100000"/>
              <a:buNone/>
              <a:defRPr lang="en-US" sz="2400" dirty="0"/>
            </a:lvl3pPr>
            <a:lvl4pPr lvl="3" rtl="0">
              <a:spcBef>
                <a:spcPts val="0"/>
              </a:spcBef>
              <a:spcAft>
                <a:spcPts val="0"/>
              </a:spcAft>
              <a:buSzPct val="100000"/>
              <a:buNone/>
              <a:defRPr lang="en-US" sz="2400" dirty="0"/>
            </a:lvl4pPr>
            <a:lvl5pPr lvl="4" rtl="0">
              <a:spcBef>
                <a:spcPts val="0"/>
              </a:spcBef>
              <a:spcAft>
                <a:spcPts val="0"/>
              </a:spcAft>
              <a:buSzPct val="100000"/>
              <a:buNone/>
              <a:defRPr lang="en-US" sz="2400" dirty="0"/>
            </a:lvl5pPr>
            <a:lvl6pPr lvl="5" rtl="0">
              <a:spcBef>
                <a:spcPts val="0"/>
              </a:spcBef>
              <a:spcAft>
                <a:spcPts val="0"/>
              </a:spcAft>
              <a:buSzPct val="100000"/>
              <a:buNone/>
              <a:defRPr lang="en-US" sz="2400" dirty="0"/>
            </a:lvl6pPr>
            <a:lvl7pPr lvl="6" rtl="0">
              <a:spcBef>
                <a:spcPts val="0"/>
              </a:spcBef>
              <a:spcAft>
                <a:spcPts val="0"/>
              </a:spcAft>
              <a:buSzPct val="100000"/>
              <a:buNone/>
              <a:defRPr lang="en-US" sz="2400" dirty="0"/>
            </a:lvl7pPr>
            <a:lvl8pPr lvl="7" rtl="0">
              <a:spcBef>
                <a:spcPts val="0"/>
              </a:spcBef>
              <a:spcAft>
                <a:spcPts val="0"/>
              </a:spcAft>
              <a:buSzPct val="100000"/>
              <a:buNone/>
              <a:defRPr lang="en-US" sz="2400" dirty="0"/>
            </a:lvl8pPr>
            <a:lvl9pPr lvl="8" rtl="0">
              <a:spcBef>
                <a:spcPts val="0"/>
              </a:spcBef>
              <a:spcAft>
                <a:spcPts val="0"/>
              </a:spcAft>
              <a:buSzPct val="100000"/>
              <a:buNone/>
              <a:defRPr lang="en-US" sz="2400" dirty="0"/>
            </a:lvl9pPr>
          </a:lstStyle>
          <a:p>
            <a:endParaRPr lang="en-US" dirty="0"/>
          </a:p>
        </p:txBody>
      </p:sp>
    </p:spTree>
    <p:extLst>
      <p:ext uri="{20124820-BD16-4AF0-9BAF-DF4270E40BA9}">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
        <p:cNvGrpSpPr/>
        <p:nvPr/>
      </p:nvGrpSpPr>
      <p:grpSpPr>
        <a:xfrm>
          <a:off x="0" y="0"/>
          <a:ext cx="0" cy="0"/>
          <a:chOff x="0" y="0"/>
          <a:chExt cx="0" cy="0"/>
        </a:xfrm>
      </p:grpSpPr>
      <p:sp>
        <p:nvSpPr>
          <p:cNvPr id="2" name="Google Shape;66;p5">
            <a:extLst>
              <a:ext uri="{E6ED4E16-C76B-4E43-BB9C-39EF06EEE1D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5E3DD3B-DCBB-4CC2-857C-4D1F32AB9241}"/>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67;p5">
            <a:extLst>
              <a:ext uri="{02B4A6CD-2131-403E-A9C5-64E7AD7E9A6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CB0E9FB-F853-4ECC-80B1-78D1DF3B9481}"/>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68;p5">
            <a:extLst>
              <a:ext uri="{9C373792-CBF5-483D-95DF-080CFE333BD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E998138-74CD-44AC-9DF8-C876716D4823}"/>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69;p5">
            <a:extLst>
              <a:ext uri="{5E76341A-7E37-4599-967B-B8C5F7E1185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A356DC2-7CBF-4B09-9366-F71966C1E0C0}"/>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70;p5">
            <a:extLst>
              <a:ext uri="{3A1C6112-0440-420B-92C2-FC0A322F97D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B3AB0E7-DE23-4DC9-B484-5E8E48CC2EE9}"/>
              </a:ext>
            </a:extLst>
          </p:cNvPr>
          <p:cNvGrpSpPr/>
          <p:nvPr/>
        </p:nvGrpSpPr>
        <p:grpSpPr>
          <a:xfrm>
            <a:off x="0" y="381001"/>
            <a:ext cx="1037850" cy="1016286"/>
            <a:chOff x="0" y="381001"/>
            <a:chExt cx="1037850" cy="1016286"/>
          </a:xfrm>
        </p:grpSpPr>
        <p:sp>
          <p:nvSpPr>
            <p:cNvPr id="7" name="Google Shape;71;p5">
              <a:extLst>
                <a:ext uri="{57E80A35-6DD2-4A16-B333-3F7629E5723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ECD0497-E101-4646-A7A1-56B9949E3711}"/>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72;p5">
              <a:extLst>
                <a:ext uri="{4EAD8034-C7C0-4890-A180-DA46F3F6A0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80B4909-55C6-4DBE-9FA6-70F93AC715C3}"/>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9" name="Google Shape;73;p5">
            <a:extLst>
              <a:ext uri="{B5DBC698-7DFF-4E25-95F4-49CC662D41A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6E5E5B7-7D3F-4D26-9B0F-14C239CDF155}"/>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2400" dirty="0"/>
            </a:lvl1pPr>
            <a:lvl2pPr lvl="1">
              <a:spcBef>
                <a:spcPts val="0"/>
              </a:spcBef>
              <a:spcAft>
                <a:spcPts val="0"/>
              </a:spcAft>
              <a:buSzPct val="100000"/>
              <a:buNone/>
              <a:defRPr lang="en-US" sz="2400" dirty="0"/>
            </a:lvl2pPr>
            <a:lvl3pPr lvl="2">
              <a:spcBef>
                <a:spcPts val="0"/>
              </a:spcBef>
              <a:spcAft>
                <a:spcPts val="0"/>
              </a:spcAft>
              <a:buSzPct val="100000"/>
              <a:buNone/>
              <a:defRPr lang="en-US" sz="2400" dirty="0"/>
            </a:lvl3pPr>
            <a:lvl4pPr lvl="3">
              <a:spcBef>
                <a:spcPts val="0"/>
              </a:spcBef>
              <a:spcAft>
                <a:spcPts val="0"/>
              </a:spcAft>
              <a:buSzPct val="100000"/>
              <a:buNone/>
              <a:defRPr lang="en-US" sz="2400" dirty="0"/>
            </a:lvl4pPr>
            <a:lvl5pPr lvl="4">
              <a:spcBef>
                <a:spcPts val="0"/>
              </a:spcBef>
              <a:spcAft>
                <a:spcPts val="0"/>
              </a:spcAft>
              <a:buSzPct val="100000"/>
              <a:buNone/>
              <a:defRPr lang="en-US" sz="2400" dirty="0"/>
            </a:lvl5pPr>
            <a:lvl6pPr lvl="5">
              <a:spcBef>
                <a:spcPts val="0"/>
              </a:spcBef>
              <a:spcAft>
                <a:spcPts val="0"/>
              </a:spcAft>
              <a:buSzPct val="100000"/>
              <a:buNone/>
              <a:defRPr lang="en-US" sz="2400" dirty="0"/>
            </a:lvl6pPr>
            <a:lvl7pPr lvl="6">
              <a:spcBef>
                <a:spcPts val="0"/>
              </a:spcBef>
              <a:spcAft>
                <a:spcPts val="0"/>
              </a:spcAft>
              <a:buSzPct val="100000"/>
              <a:buNone/>
              <a:defRPr lang="en-US" sz="2400" dirty="0"/>
            </a:lvl7pPr>
            <a:lvl8pPr lvl="7">
              <a:spcBef>
                <a:spcPts val="0"/>
              </a:spcBef>
              <a:spcAft>
                <a:spcPts val="0"/>
              </a:spcAft>
              <a:buSzPct val="100000"/>
              <a:buNone/>
              <a:defRPr lang="en-US" sz="2400" dirty="0"/>
            </a:lvl8pPr>
            <a:lvl9pPr lvl="8">
              <a:spcBef>
                <a:spcPts val="0"/>
              </a:spcBef>
              <a:spcAft>
                <a:spcPts val="0"/>
              </a:spcAft>
              <a:buSzPct val="100000"/>
              <a:buNone/>
              <a:defRPr lang="en-US" sz="2400" dirty="0"/>
            </a:lvl9pPr>
          </a:lstStyle>
          <a:p>
            <a:endParaRPr lang="en-US" dirty="0"/>
          </a:p>
        </p:txBody>
      </p:sp>
      <p:sp>
        <p:nvSpPr>
          <p:cNvPr id="10" name="Google Shape;74;p5">
            <a:extLst>
              <a:ext uri="{340B7046-8C3A-4E8F-8EBE-C610CEE4988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DAB6AA5-B292-4106-9BAA-F6A18ECE7300}"/>
              </a:ext>
            </a:extLst>
          </p:cNvPr>
          <p:cNvSpPr>
            <a:spLocks noGrp="1"/>
          </p:cNvSpPr>
          <p:nvPr>
            <p:ph type="body" idx="1"/>
          </p:nvPr>
        </p:nvSpPr>
        <p:spPr>
          <a:xfrm>
            <a:off x="1297500" y="1567550"/>
            <a:ext cx="7038900" cy="2911200"/>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11" name="Google Shape;75;p5">
            <a:extLst>
              <a:ext uri="{56B5E947-F236-4A05-AACF-226AD9965FF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A7383C0-A010-488E-90B5-69EABE50EF0A}"/>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229272E3-CF2B-4F79-BC5E-79BD1E117EA9}" type="slidenum">
              <a:t>‹#›</a:t>
            </a:fld>
            <a:endParaRPr lang="en-US" dirty="0"/>
          </a:p>
        </p:txBody>
      </p:sp>
    </p:spTree>
    <p:extLst>
      <p:ext uri="{0671B686-1E08-4BB8-80ED-1BE2F8675E10}">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body_alt1">
    <p:spTree>
      <p:nvGrpSpPr>
        <p:cNvPr id="1" name=""/>
        <p:cNvGrpSpPr/>
        <p:nvPr/>
      </p:nvGrpSpPr>
      <p:grpSpPr>
        <a:xfrm>
          <a:off x="0" y="0"/>
          <a:ext cx="0" cy="0"/>
          <a:chOff x="0" y="0"/>
          <a:chExt cx="0" cy="0"/>
        </a:xfrm>
      </p:grpSpPr>
      <p:sp>
        <p:nvSpPr>
          <p:cNvPr id="2" name="Google Shape;77;p6">
            <a:extLst>
              <a:ext uri="{FB244498-33FC-4918-B92A-460DF97F09E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5C808DA-1888-434E-8F99-C7342E431C3D}"/>
              </a:ext>
            </a:extLst>
          </p:cNvPr>
          <p:cNvSpPr>
            <a:spLocks noGrp="1"/>
          </p:cNvSpPr>
          <p:nvPr>
            <p:ph type="title" idx="10"/>
          </p:nvPr>
        </p:nvSpPr>
        <p:spPr>
          <a:xfrm>
            <a:off x="361071" y="1924852"/>
            <a:ext cx="2304900" cy="1797299"/>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1800" dirty="0"/>
            </a:lvl1pPr>
            <a:lvl2pPr lvl="1" rtl="0">
              <a:spcBef>
                <a:spcPts val="0"/>
              </a:spcBef>
              <a:spcAft>
                <a:spcPts val="0"/>
              </a:spcAft>
              <a:buSzPct val="100000"/>
              <a:buNone/>
              <a:defRPr lang="en-US" sz="1800" dirty="0"/>
            </a:lvl2pPr>
            <a:lvl3pPr lvl="2" rtl="0">
              <a:spcBef>
                <a:spcPts val="0"/>
              </a:spcBef>
              <a:spcAft>
                <a:spcPts val="0"/>
              </a:spcAft>
              <a:buSzPct val="100000"/>
              <a:buNone/>
              <a:defRPr lang="en-US" sz="1800" dirty="0"/>
            </a:lvl3pPr>
            <a:lvl4pPr lvl="3" rtl="0">
              <a:spcBef>
                <a:spcPts val="0"/>
              </a:spcBef>
              <a:spcAft>
                <a:spcPts val="0"/>
              </a:spcAft>
              <a:buSzPct val="100000"/>
              <a:buNone/>
              <a:defRPr lang="en-US" sz="1800" dirty="0"/>
            </a:lvl4pPr>
            <a:lvl5pPr lvl="4" rtl="0">
              <a:spcBef>
                <a:spcPts val="0"/>
              </a:spcBef>
              <a:spcAft>
                <a:spcPts val="0"/>
              </a:spcAft>
              <a:buSzPct val="100000"/>
              <a:buNone/>
              <a:defRPr lang="en-US" sz="1800" dirty="0"/>
            </a:lvl5pPr>
            <a:lvl6pPr lvl="5" rtl="0">
              <a:spcBef>
                <a:spcPts val="0"/>
              </a:spcBef>
              <a:spcAft>
                <a:spcPts val="0"/>
              </a:spcAft>
              <a:buSzPct val="100000"/>
              <a:buNone/>
              <a:defRPr lang="en-US" sz="1800" dirty="0"/>
            </a:lvl6pPr>
            <a:lvl7pPr lvl="6" rtl="0">
              <a:spcBef>
                <a:spcPts val="0"/>
              </a:spcBef>
              <a:spcAft>
                <a:spcPts val="0"/>
              </a:spcAft>
              <a:buSzPct val="100000"/>
              <a:buNone/>
              <a:defRPr lang="en-US" sz="1800" dirty="0"/>
            </a:lvl7pPr>
            <a:lvl8pPr lvl="7" rtl="0">
              <a:spcBef>
                <a:spcPts val="0"/>
              </a:spcBef>
              <a:spcAft>
                <a:spcPts val="0"/>
              </a:spcAft>
              <a:buSzPct val="100000"/>
              <a:buNone/>
              <a:defRPr lang="en-US" sz="1800" dirty="0"/>
            </a:lvl8pPr>
            <a:lvl9pPr lvl="8" rtl="0">
              <a:spcBef>
                <a:spcPts val="0"/>
              </a:spcBef>
              <a:spcAft>
                <a:spcPts val="0"/>
              </a:spcAft>
              <a:buSzPct val="100000"/>
              <a:buNone/>
              <a:defRPr lang="en-US" sz="1800" dirty="0"/>
            </a:lvl9pPr>
          </a:lstStyle>
          <a:p>
            <a:endParaRPr lang="en-US" dirty="0"/>
          </a:p>
        </p:txBody>
      </p:sp>
      <p:sp>
        <p:nvSpPr>
          <p:cNvPr id="3" name="Google Shape;78;p6">
            <a:extLst>
              <a:ext uri="{2D3CED06-3905-4651-8FAC-A17650A044B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80C52A-83F0-402E-AE03-447BCFC9759E}"/>
              </a:ext>
            </a:extLst>
          </p:cNvPr>
          <p:cNvSpPr/>
          <p:nvPr/>
        </p:nvSpPr>
        <p:spPr>
          <a:xfrm>
            <a:off x="4564200" y="0"/>
            <a:ext cx="4579800" cy="5143500"/>
          </a:xfrm>
          <a:prstGeom prst="rect">
            <a:avLst/>
          </a:prstGeom>
          <a:solidFill>
            <a:srgbClr val="FFFFF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79;p6">
            <a:extLst>
              <a:ext uri="{45020DB0-D489-40A6-BE70-79C29260F9C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0AE7C8C-5A81-4071-8295-478348BE7C77}"/>
              </a:ext>
            </a:extLst>
          </p:cNvPr>
          <p:cNvSpPr>
            <a:spLocks noGrp="1"/>
          </p:cNvSpPr>
          <p:nvPr>
            <p:ph type="body" idx="11"/>
          </p:nvPr>
        </p:nvSpPr>
        <p:spPr>
          <a:xfrm>
            <a:off x="6451271" y="1924850"/>
            <a:ext cx="2304900" cy="1797299"/>
          </a:xfrm>
          <a:prstGeom prst="rect">
            <a:avLst/>
          </a:prstGeom>
        </p:spPr>
        <p:txBody>
          <a:bodyPr spcFirstLastPara="1" vert="horz" wrap="square" lIns="91425" tIns="91425" rIns="91425" bIns="91425" rtlCol="0" anchor="t">
            <a:noAutofit/>
          </a:bodyPr>
          <a:lstStyle>
            <a:lvl1pPr marL="457200" lvl="0" indent="-298450" rtl="0">
              <a:spcBef>
                <a:spcPts val="0"/>
              </a:spcBef>
              <a:spcAft>
                <a:spcPts val="0"/>
              </a:spcAft>
              <a:buClr>
                <a:schemeClr val="dk1"/>
              </a:buClr>
              <a:buSzPct val="100000"/>
              <a:buChar char="●"/>
              <a:defRPr lang="en-US" sz="1100" dirty="0">
                <a:solidFill>
                  <a:schemeClr val="dk1"/>
                </a:solidFill>
              </a:defRPr>
            </a:lvl1pPr>
            <a:lvl2pPr marL="914400" lvl="1" indent="-298450" rtl="0">
              <a:spcBef>
                <a:spcPts val="1600"/>
              </a:spcBef>
              <a:spcAft>
                <a:spcPts val="0"/>
              </a:spcAft>
              <a:buClr>
                <a:schemeClr val="dk1"/>
              </a:buClr>
              <a:buSzPct val="100000"/>
              <a:buChar char="○"/>
              <a:defRPr lang="en-US" dirty="0">
                <a:solidFill>
                  <a:schemeClr val="dk1"/>
                </a:solidFill>
              </a:defRPr>
            </a:lvl2pPr>
            <a:lvl3pPr marL="1371600" lvl="2" indent="-298450" rtl="0">
              <a:spcBef>
                <a:spcPts val="1600"/>
              </a:spcBef>
              <a:spcAft>
                <a:spcPts val="0"/>
              </a:spcAft>
              <a:buClr>
                <a:schemeClr val="dk1"/>
              </a:buClr>
              <a:buSzPct val="100000"/>
              <a:buChar char="■"/>
              <a:defRPr lang="en-US" dirty="0">
                <a:solidFill>
                  <a:schemeClr val="dk1"/>
                </a:solidFill>
              </a:defRPr>
            </a:lvl3pPr>
            <a:lvl4pPr marL="1828800" lvl="3" indent="-298450" rtl="0">
              <a:spcBef>
                <a:spcPts val="1600"/>
              </a:spcBef>
              <a:spcAft>
                <a:spcPts val="0"/>
              </a:spcAft>
              <a:buClr>
                <a:schemeClr val="dk1"/>
              </a:buClr>
              <a:buSzPct val="100000"/>
              <a:buChar char="●"/>
              <a:defRPr lang="en-US" dirty="0">
                <a:solidFill>
                  <a:schemeClr val="dk1"/>
                </a:solidFill>
              </a:defRPr>
            </a:lvl4pPr>
            <a:lvl5pPr marL="2286000" lvl="4" indent="-298450" rtl="0">
              <a:spcBef>
                <a:spcPts val="1600"/>
              </a:spcBef>
              <a:spcAft>
                <a:spcPts val="0"/>
              </a:spcAft>
              <a:buClr>
                <a:schemeClr val="dk1"/>
              </a:buClr>
              <a:buSzPct val="100000"/>
              <a:buChar char="○"/>
              <a:defRPr lang="en-US" dirty="0">
                <a:solidFill>
                  <a:schemeClr val="dk1"/>
                </a:solidFill>
              </a:defRPr>
            </a:lvl5pPr>
            <a:lvl6pPr marL="2743200" lvl="5" indent="-298450" rtl="0">
              <a:spcBef>
                <a:spcPts val="1600"/>
              </a:spcBef>
              <a:spcAft>
                <a:spcPts val="0"/>
              </a:spcAft>
              <a:buClr>
                <a:schemeClr val="dk1"/>
              </a:buClr>
              <a:buSzPct val="100000"/>
              <a:buChar char="■"/>
              <a:defRPr lang="en-US" dirty="0">
                <a:solidFill>
                  <a:schemeClr val="dk1"/>
                </a:solidFill>
              </a:defRPr>
            </a:lvl6pPr>
            <a:lvl7pPr marL="3200400" lvl="6" indent="-298450" rtl="0">
              <a:spcBef>
                <a:spcPts val="1600"/>
              </a:spcBef>
              <a:spcAft>
                <a:spcPts val="0"/>
              </a:spcAft>
              <a:buClr>
                <a:schemeClr val="dk1"/>
              </a:buClr>
              <a:buSzPct val="100000"/>
              <a:buChar char="●"/>
              <a:defRPr lang="en-US" dirty="0">
                <a:solidFill>
                  <a:schemeClr val="dk1"/>
                </a:solidFill>
              </a:defRPr>
            </a:lvl7pPr>
            <a:lvl8pPr marL="3657600" lvl="7" indent="-298450" rtl="0">
              <a:spcBef>
                <a:spcPts val="1600"/>
              </a:spcBef>
              <a:spcAft>
                <a:spcPts val="0"/>
              </a:spcAft>
              <a:buClr>
                <a:schemeClr val="dk1"/>
              </a:buClr>
              <a:buSzPct val="100000"/>
              <a:buChar char="○"/>
              <a:defRPr lang="en-US" dirty="0">
                <a:solidFill>
                  <a:schemeClr val="dk1"/>
                </a:solidFill>
              </a:defRPr>
            </a:lvl8pPr>
            <a:lvl9pPr marL="4114800" lvl="8" indent="-298450" rtl="0">
              <a:spcBef>
                <a:spcPts val="1600"/>
              </a:spcBef>
              <a:spcAft>
                <a:spcPts val="1600"/>
              </a:spcAft>
              <a:buClr>
                <a:schemeClr val="dk1"/>
              </a:buClr>
              <a:buSzPct val="100000"/>
              <a:buChar char="■"/>
              <a:defRPr lang="en-US" dirty="0">
                <a:solidFill>
                  <a:schemeClr val="dk1"/>
                </a:solidFill>
              </a:defRPr>
            </a:lvl9pPr>
          </a:lstStyle>
          <a:p>
            <a:endParaRPr lang="en-US" dirty="0"/>
          </a:p>
        </p:txBody>
      </p:sp>
      <p:sp>
        <p:nvSpPr>
          <p:cNvPr id="5" name="Google Shape;80;p6">
            <a:extLst>
              <a:ext uri="{EA74FC65-0C9F-42B3-931A-93684DBFC15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2ACF1B8-B25F-42C9-91C7-10B5037D9BE6}"/>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81;p6">
            <a:extLst>
              <a:ext uri="{B41F3FBA-86B5-4A9D-B372-E2F62B800EE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0E29DD6-64F1-49E8-90D6-EC471B88B46B}"/>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82;p6">
            <a:extLst>
              <a:ext uri="{0A7B9FE8-C21E-4D32-AEED-96DE07B59D7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8271507-4B97-4B2A-B374-C293AD99AE8E}"/>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83;p6">
            <a:extLst>
              <a:ext uri="{EB74AF80-7E71-43BF-9A14-17854BBC1A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762F583-890C-4EF9-8326-961F59DF2A1C}"/>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9" name="Google Shape;84;p6">
            <a:extLst>
              <a:ext uri="{83645973-A8CC-427C-AE89-F8760D88364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A238C28-EC12-4C5C-A6FC-CF347108941E}"/>
              </a:ext>
            </a:extLst>
          </p:cNvPr>
          <p:cNvGrpSpPr/>
          <p:nvPr/>
        </p:nvGrpSpPr>
        <p:grpSpPr>
          <a:xfrm>
            <a:off x="0" y="381001"/>
            <a:ext cx="1037850" cy="1016286"/>
            <a:chOff x="0" y="381001"/>
            <a:chExt cx="1037850" cy="1016286"/>
          </a:xfrm>
        </p:grpSpPr>
        <p:sp>
          <p:nvSpPr>
            <p:cNvPr id="10" name="Google Shape;85;p6">
              <a:extLst>
                <a:ext uri="{F24ABB7F-B008-4442-801C-ADCDEF552F2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473311C-BF70-4831-B557-7B7D7757775A}"/>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86;p6">
              <a:extLst>
                <a:ext uri="{F19D44DA-D3F6-4F41-A130-FC5545739D0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83E5331-9AE7-41BF-AA89-29FBFD63AE6F}"/>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12" name="Google Shape;87;p6">
            <a:extLst>
              <a:ext uri="{4AF26A5A-505B-4E47-BCC2-35AA7EF2A45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C2C1038-728F-474A-B6A7-D32879292F34}"/>
              </a:ext>
            </a:extLst>
          </p:cNvPr>
          <p:cNvSpPr>
            <a:spLocks noGrp="1"/>
          </p:cNvSpPr>
          <p:nvPr>
            <p:ph type="title" idx="12"/>
          </p:nvPr>
        </p:nvSpPr>
        <p:spPr>
          <a:xfrm>
            <a:off x="1297500" y="459489"/>
            <a:ext cx="3005700" cy="510900"/>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1000" dirty="0"/>
            </a:lvl1pPr>
            <a:lvl2pPr lvl="1" rtl="0">
              <a:spcBef>
                <a:spcPts val="0"/>
              </a:spcBef>
              <a:spcAft>
                <a:spcPts val="0"/>
              </a:spcAft>
              <a:buSzPct val="100000"/>
              <a:buNone/>
              <a:defRPr lang="en-US" sz="1000" dirty="0"/>
            </a:lvl2pPr>
            <a:lvl3pPr lvl="2" rtl="0">
              <a:spcBef>
                <a:spcPts val="0"/>
              </a:spcBef>
              <a:spcAft>
                <a:spcPts val="0"/>
              </a:spcAft>
              <a:buSzPct val="100000"/>
              <a:buNone/>
              <a:defRPr lang="en-US" sz="1000" dirty="0"/>
            </a:lvl3pPr>
            <a:lvl4pPr lvl="3" rtl="0">
              <a:spcBef>
                <a:spcPts val="0"/>
              </a:spcBef>
              <a:spcAft>
                <a:spcPts val="0"/>
              </a:spcAft>
              <a:buSzPct val="100000"/>
              <a:buNone/>
              <a:defRPr lang="en-US" sz="1000" dirty="0"/>
            </a:lvl4pPr>
            <a:lvl5pPr lvl="4" rtl="0">
              <a:spcBef>
                <a:spcPts val="0"/>
              </a:spcBef>
              <a:spcAft>
                <a:spcPts val="0"/>
              </a:spcAft>
              <a:buSzPct val="100000"/>
              <a:buNone/>
              <a:defRPr lang="en-US" sz="1000" dirty="0"/>
            </a:lvl5pPr>
            <a:lvl6pPr lvl="5" rtl="0">
              <a:spcBef>
                <a:spcPts val="0"/>
              </a:spcBef>
              <a:spcAft>
                <a:spcPts val="0"/>
              </a:spcAft>
              <a:buSzPct val="100000"/>
              <a:buNone/>
              <a:defRPr lang="en-US" sz="1000" dirty="0"/>
            </a:lvl6pPr>
            <a:lvl7pPr lvl="6" rtl="0">
              <a:spcBef>
                <a:spcPts val="0"/>
              </a:spcBef>
              <a:spcAft>
                <a:spcPts val="0"/>
              </a:spcAft>
              <a:buSzPct val="100000"/>
              <a:buNone/>
              <a:defRPr lang="en-US" sz="1000" dirty="0"/>
            </a:lvl7pPr>
            <a:lvl8pPr lvl="7" rtl="0">
              <a:spcBef>
                <a:spcPts val="0"/>
              </a:spcBef>
              <a:spcAft>
                <a:spcPts val="0"/>
              </a:spcAft>
              <a:buSzPct val="100000"/>
              <a:buNone/>
              <a:defRPr lang="en-US" sz="1000" dirty="0"/>
            </a:lvl8pPr>
            <a:lvl9pPr lvl="8" rtl="0">
              <a:spcBef>
                <a:spcPts val="0"/>
              </a:spcBef>
              <a:spcAft>
                <a:spcPts val="0"/>
              </a:spcAft>
              <a:buSzPct val="100000"/>
              <a:buNone/>
              <a:defRPr lang="en-US" sz="1000" dirty="0"/>
            </a:lvl9pPr>
          </a:lstStyle>
          <a:p>
            <a:endParaRPr lang="en-US" dirty="0"/>
          </a:p>
        </p:txBody>
      </p:sp>
      <p:sp>
        <p:nvSpPr>
          <p:cNvPr id="13" name="Google Shape;88;p6">
            <a:extLst>
              <a:ext uri="{2B454C1B-3609-4A95-9D2B-BFAA4B2A7AA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79ED080-8BE0-449C-9BB4-B5F1484FA0C3}"/>
              </a:ext>
            </a:extLst>
          </p:cNvPr>
          <p:cNvSpPr>
            <a:spLocks noGrp="1"/>
          </p:cNvSpPr>
          <p:nvPr>
            <p:ph type="sldNum" sz="quarter" idx="13"/>
          </p:nvPr>
        </p:nvSpPr>
        <p:spPr>
          <a:xfrm>
            <a:off x="8472458" y="4663217"/>
            <a:ext cx="548699" cy="393600"/>
          </a:xfrm>
          <a:prstGeom prst="rect">
            <a:avLst/>
          </a:prstGeom>
        </p:spPr>
        <p:txBody>
          <a:bodyPr spcFirstLastPara="1" vert="horz" wrap="square" lIns="91425" tIns="91425" rIns="91425" bIns="91425" rtlCol="0" anchor="ctr">
            <a:noAutofit/>
          </a:bodyPr>
          <a:lstStyle>
            <a:lvl1pPr lvl="0" rtl="0">
              <a:buNone/>
            </a:lvl1pPr>
            <a:lvl2pPr lvl="1" rtl="0">
              <a:buNone/>
            </a:lvl2pPr>
            <a:lvl3pPr lvl="2" rtl="0">
              <a:buNone/>
            </a:lvl3pPr>
            <a:lvl4pPr lvl="3" rtl="0">
              <a:buNone/>
            </a:lvl4pPr>
            <a:lvl5pPr lvl="4" rtl="0">
              <a:buNone/>
            </a:lvl5pPr>
            <a:lvl6pPr lvl="5" rtl="0">
              <a:buNone/>
            </a:lvl6pPr>
            <a:lvl7pPr lvl="6" rtl="0">
              <a:buNone/>
            </a:lvl7pPr>
            <a:lvl8pPr lvl="7" rtl="0">
              <a:buNone/>
            </a:lvl8pPr>
            <a:lvl9pPr lvl="8" rtl="0">
              <a:buNone/>
            </a:lvl9pPr>
          </a:lstStyle>
          <a:p>
            <a:pPr marL="0" lvl="0" indent="0" algn="r" rtl="0">
              <a:spcBef>
                <a:spcPts val="0"/>
              </a:spcBef>
              <a:spcAft>
                <a:spcPts val="0"/>
              </a:spcAft>
              <a:buNone/>
            </a:pPr>
            <a:fld id="{F690BBBA-D22E-42D6-A8FE-52264C471F5F}" type="slidenum">
              <a:t>‹#›</a:t>
            </a:fld>
            <a:endParaRPr lang="en-US" dirty="0"/>
          </a:p>
        </p:txBody>
      </p:sp>
    </p:spTree>
    <p:extLst>
      <p:ext uri="{43463898-F4E3-41E6-9845-F202C048B5DE}">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body_alt2">
    <p:spTree>
      <p:nvGrpSpPr>
        <p:cNvPr id="1" name=""/>
        <p:cNvGrpSpPr/>
        <p:nvPr/>
      </p:nvGrpSpPr>
      <p:grpSpPr>
        <a:xfrm>
          <a:off x="0" y="0"/>
          <a:ext cx="0" cy="0"/>
          <a:chOff x="0" y="0"/>
          <a:chExt cx="0" cy="0"/>
        </a:xfrm>
      </p:grpSpPr>
      <p:sp>
        <p:nvSpPr>
          <p:cNvPr id="2" name="Google Shape;90;p7">
            <a:extLst>
              <a:ext uri="{572A3BB6-5FCF-44C5-8E8D-734BBB467E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16E928D-70D8-4BA9-8524-D3C85A4E23A7}"/>
              </a:ext>
            </a:extLst>
          </p:cNvPr>
          <p:cNvSpPr>
            <a:spLocks noGrp="1"/>
          </p:cNvSpPr>
          <p:nvPr>
            <p:ph type="title" idx="10"/>
          </p:nvPr>
        </p:nvSpPr>
        <p:spPr>
          <a:xfrm>
            <a:off x="702850" y="1708619"/>
            <a:ext cx="3333300" cy="1470900"/>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1800" dirty="0"/>
            </a:lvl1pPr>
            <a:lvl2pPr lvl="1" rtl="0">
              <a:spcBef>
                <a:spcPts val="0"/>
              </a:spcBef>
              <a:spcAft>
                <a:spcPts val="0"/>
              </a:spcAft>
              <a:buSzPct val="100000"/>
              <a:buNone/>
              <a:defRPr lang="en-US" sz="1800" dirty="0"/>
            </a:lvl2pPr>
            <a:lvl3pPr lvl="2" rtl="0">
              <a:spcBef>
                <a:spcPts val="0"/>
              </a:spcBef>
              <a:spcAft>
                <a:spcPts val="0"/>
              </a:spcAft>
              <a:buSzPct val="100000"/>
              <a:buNone/>
              <a:defRPr lang="en-US" sz="1800" dirty="0"/>
            </a:lvl3pPr>
            <a:lvl4pPr lvl="3" rtl="0">
              <a:spcBef>
                <a:spcPts val="0"/>
              </a:spcBef>
              <a:spcAft>
                <a:spcPts val="0"/>
              </a:spcAft>
              <a:buSzPct val="100000"/>
              <a:buNone/>
              <a:defRPr lang="en-US" sz="1800" dirty="0"/>
            </a:lvl4pPr>
            <a:lvl5pPr lvl="4" rtl="0">
              <a:spcBef>
                <a:spcPts val="0"/>
              </a:spcBef>
              <a:spcAft>
                <a:spcPts val="0"/>
              </a:spcAft>
              <a:buSzPct val="100000"/>
              <a:buNone/>
              <a:defRPr lang="en-US" sz="1800" dirty="0"/>
            </a:lvl5pPr>
            <a:lvl6pPr lvl="5" rtl="0">
              <a:spcBef>
                <a:spcPts val="0"/>
              </a:spcBef>
              <a:spcAft>
                <a:spcPts val="0"/>
              </a:spcAft>
              <a:buSzPct val="100000"/>
              <a:buNone/>
              <a:defRPr lang="en-US" sz="1800" dirty="0"/>
            </a:lvl6pPr>
            <a:lvl7pPr lvl="6" rtl="0">
              <a:spcBef>
                <a:spcPts val="0"/>
              </a:spcBef>
              <a:spcAft>
                <a:spcPts val="0"/>
              </a:spcAft>
              <a:buSzPct val="100000"/>
              <a:buNone/>
              <a:defRPr lang="en-US" sz="1800" dirty="0"/>
            </a:lvl7pPr>
            <a:lvl8pPr lvl="7" rtl="0">
              <a:spcBef>
                <a:spcPts val="0"/>
              </a:spcBef>
              <a:spcAft>
                <a:spcPts val="0"/>
              </a:spcAft>
              <a:buSzPct val="100000"/>
              <a:buNone/>
              <a:defRPr lang="en-US" sz="1800" dirty="0"/>
            </a:lvl8pPr>
            <a:lvl9pPr lvl="8" rtl="0">
              <a:spcBef>
                <a:spcPts val="0"/>
              </a:spcBef>
              <a:spcAft>
                <a:spcPts val="0"/>
              </a:spcAft>
              <a:buSzPct val="100000"/>
              <a:buNone/>
              <a:defRPr lang="en-US" sz="1800" dirty="0"/>
            </a:lvl9pPr>
          </a:lstStyle>
          <a:p>
            <a:endParaRPr lang="en-US" dirty="0"/>
          </a:p>
        </p:txBody>
      </p:sp>
      <p:sp>
        <p:nvSpPr>
          <p:cNvPr id="3" name="Google Shape;91;p7">
            <a:extLst>
              <a:ext uri="{32BD38EB-BF1C-44BA-AE95-79AE24E3B33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9F9C9D5-2DBC-4376-8ACC-5AF33B949F64}"/>
              </a:ext>
            </a:extLst>
          </p:cNvPr>
          <p:cNvSpPr/>
          <p:nvPr/>
        </p:nvSpPr>
        <p:spPr>
          <a:xfrm>
            <a:off x="0" y="3486600"/>
            <a:ext cx="9144000" cy="1656900"/>
          </a:xfrm>
          <a:prstGeom prst="rect">
            <a:avLst/>
          </a:prstGeom>
          <a:solidFill>
            <a:srgbClr val="FFFFF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92;p7">
            <a:extLst>
              <a:ext uri="{C63335C6-43D7-488A-9578-CD768ABA12F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493583A-30D8-4015-818E-42438CAD2128}"/>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93;p7">
            <a:extLst>
              <a:ext uri="{A04213E9-E6C8-4252-B8FF-2E88844864A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A82A75E-DC89-4E46-B724-A2C1C5F526D1}"/>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94;p7">
            <a:extLst>
              <a:ext uri="{72ADAB4C-0F57-485D-9272-193007FDD68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0F272CE-02BB-41D6-8D95-E115FC3C83E5}"/>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95;p7">
            <a:extLst>
              <a:ext uri="{B1D6BC2D-F575-4220-A745-1A2E2695D3B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A11252-DE7A-4ACA-B8F5-CD53ACF323D4}"/>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8" name="Google Shape;96;p7">
            <a:extLst>
              <a:ext uri="{A54AFAAB-82DC-4517-9D8F-A57917DA8BA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F21FB1C-0749-473D-8707-2652EADD51C2}"/>
              </a:ext>
            </a:extLst>
          </p:cNvPr>
          <p:cNvGrpSpPr/>
          <p:nvPr/>
        </p:nvGrpSpPr>
        <p:grpSpPr>
          <a:xfrm>
            <a:off x="0" y="381001"/>
            <a:ext cx="1037850" cy="1016286"/>
            <a:chOff x="0" y="381001"/>
            <a:chExt cx="1037850" cy="1016286"/>
          </a:xfrm>
        </p:grpSpPr>
        <p:sp>
          <p:nvSpPr>
            <p:cNvPr id="9" name="Google Shape;97;p7">
              <a:extLst>
                <a:ext uri="{497E4AB1-CD0B-42A8-9547-3DAE0DB4A3C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410B988-1902-4533-BFA9-C1C351D770FC}"/>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98;p7">
              <a:extLst>
                <a:ext uri="{6291BF50-CCE1-45CE-B730-E04BAE3AD52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2225B69-BF4B-4978-9D00-544FF8A7114E}"/>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11" name="Google Shape;99;p7">
            <a:extLst>
              <a:ext uri="{981E3A9E-5375-4EE5-A4FA-16B1699CC22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377FF7-4DB6-4FFB-AFA2-4D4797C2363B}"/>
              </a:ext>
            </a:extLst>
          </p:cNvPr>
          <p:cNvSpPr>
            <a:spLocks noGrp="1"/>
          </p:cNvSpPr>
          <p:nvPr>
            <p:ph type="title" idx="11"/>
          </p:nvPr>
        </p:nvSpPr>
        <p:spPr>
          <a:xfrm>
            <a:off x="1297500" y="459489"/>
            <a:ext cx="3005700" cy="510900"/>
          </a:xfrm>
          <a:prstGeom prst="rect">
            <a:avLst/>
          </a:prstGeom>
        </p:spPr>
        <p:txBody>
          <a:bodyPr spcFirstLastPara="1" vert="horz" wrap="square" lIns="91425" tIns="91425" rIns="91425" bIns="91425" rtlCol="0" anchor="t">
            <a:noAutofit/>
          </a:bodyPr>
          <a:lstStyle>
            <a:lvl1pPr lvl="0" rtl="0">
              <a:spcBef>
                <a:spcPts val="0"/>
              </a:spcBef>
              <a:spcAft>
                <a:spcPts val="0"/>
              </a:spcAft>
              <a:buSzPct val="100000"/>
              <a:buNone/>
              <a:defRPr lang="en-US" sz="1000" dirty="0"/>
            </a:lvl1pPr>
            <a:lvl2pPr lvl="1" rtl="0">
              <a:spcBef>
                <a:spcPts val="0"/>
              </a:spcBef>
              <a:spcAft>
                <a:spcPts val="0"/>
              </a:spcAft>
              <a:buSzPct val="100000"/>
              <a:buNone/>
              <a:defRPr lang="en-US" sz="1000" dirty="0"/>
            </a:lvl2pPr>
            <a:lvl3pPr lvl="2" rtl="0">
              <a:spcBef>
                <a:spcPts val="0"/>
              </a:spcBef>
              <a:spcAft>
                <a:spcPts val="0"/>
              </a:spcAft>
              <a:buSzPct val="100000"/>
              <a:buNone/>
              <a:defRPr lang="en-US" sz="1000" dirty="0"/>
            </a:lvl3pPr>
            <a:lvl4pPr lvl="3" rtl="0">
              <a:spcBef>
                <a:spcPts val="0"/>
              </a:spcBef>
              <a:spcAft>
                <a:spcPts val="0"/>
              </a:spcAft>
              <a:buSzPct val="100000"/>
              <a:buNone/>
              <a:defRPr lang="en-US" sz="1000" dirty="0"/>
            </a:lvl4pPr>
            <a:lvl5pPr lvl="4" rtl="0">
              <a:spcBef>
                <a:spcPts val="0"/>
              </a:spcBef>
              <a:spcAft>
                <a:spcPts val="0"/>
              </a:spcAft>
              <a:buSzPct val="100000"/>
              <a:buNone/>
              <a:defRPr lang="en-US" sz="1000" dirty="0"/>
            </a:lvl5pPr>
            <a:lvl6pPr lvl="5" rtl="0">
              <a:spcBef>
                <a:spcPts val="0"/>
              </a:spcBef>
              <a:spcAft>
                <a:spcPts val="0"/>
              </a:spcAft>
              <a:buSzPct val="100000"/>
              <a:buNone/>
              <a:defRPr lang="en-US" sz="1000" dirty="0"/>
            </a:lvl6pPr>
            <a:lvl7pPr lvl="6" rtl="0">
              <a:spcBef>
                <a:spcPts val="0"/>
              </a:spcBef>
              <a:spcAft>
                <a:spcPts val="0"/>
              </a:spcAft>
              <a:buSzPct val="100000"/>
              <a:buNone/>
              <a:defRPr lang="en-US" sz="1000" dirty="0"/>
            </a:lvl7pPr>
            <a:lvl8pPr lvl="7" rtl="0">
              <a:spcBef>
                <a:spcPts val="0"/>
              </a:spcBef>
              <a:spcAft>
                <a:spcPts val="0"/>
              </a:spcAft>
              <a:buSzPct val="100000"/>
              <a:buNone/>
              <a:defRPr lang="en-US" sz="1000" dirty="0"/>
            </a:lvl8pPr>
            <a:lvl9pPr lvl="8" rtl="0">
              <a:spcBef>
                <a:spcPts val="0"/>
              </a:spcBef>
              <a:spcAft>
                <a:spcPts val="0"/>
              </a:spcAft>
              <a:buSzPct val="100000"/>
              <a:buNone/>
              <a:defRPr lang="en-US" sz="1000" dirty="0"/>
            </a:lvl9pPr>
          </a:lstStyle>
          <a:p>
            <a:endParaRPr lang="en-US" dirty="0"/>
          </a:p>
        </p:txBody>
      </p:sp>
      <p:sp>
        <p:nvSpPr>
          <p:cNvPr id="12" name="Google Shape;100;p7">
            <a:extLst>
              <a:ext uri="{480C585B-34E2-4BF0-A01D-191DCA92900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5593924-0C84-4C52-B5F2-6A01A5C8716A}"/>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rtl="0">
              <a:buNone/>
            </a:lvl1pPr>
            <a:lvl2pPr lvl="1" rtl="0">
              <a:buNone/>
            </a:lvl2pPr>
            <a:lvl3pPr lvl="2" rtl="0">
              <a:buNone/>
            </a:lvl3pPr>
            <a:lvl4pPr lvl="3" rtl="0">
              <a:buNone/>
            </a:lvl4pPr>
            <a:lvl5pPr lvl="4" rtl="0">
              <a:buNone/>
            </a:lvl5pPr>
            <a:lvl6pPr lvl="5" rtl="0">
              <a:buNone/>
            </a:lvl6pPr>
            <a:lvl7pPr lvl="6" rtl="0">
              <a:buNone/>
            </a:lvl7pPr>
            <a:lvl8pPr lvl="7" rtl="0">
              <a:buNone/>
            </a:lvl8pPr>
            <a:lvl9pPr lvl="8" rtl="0">
              <a:buNone/>
            </a:lvl9pPr>
          </a:lstStyle>
          <a:p>
            <a:pPr marL="0" lvl="0" indent="0" algn="r" rtl="0">
              <a:spcBef>
                <a:spcPts val="0"/>
              </a:spcBef>
              <a:spcAft>
                <a:spcPts val="0"/>
              </a:spcAft>
              <a:buNone/>
            </a:pPr>
            <a:fld id="{A936CEFC-609C-4D41-9BF1-7F5B027FF96C}" type="slidenum">
              <a:t>‹#›</a:t>
            </a:fld>
            <a:endParaRPr lang="en-US" dirty="0"/>
          </a:p>
        </p:txBody>
      </p:sp>
      <p:sp>
        <p:nvSpPr>
          <p:cNvPr id="13" name="Google Shape;101;p7">
            <a:extLst>
              <a:ext uri="{F5B735FE-C28A-4911-AF81-4D0AFEE7FC3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7311C96-9184-47C3-B5DB-6B04DFD571F4}"/>
              </a:ext>
            </a:extLst>
          </p:cNvPr>
          <p:cNvSpPr>
            <a:spLocks noGrp="1"/>
          </p:cNvSpPr>
          <p:nvPr>
            <p:ph type="body" idx="13"/>
          </p:nvPr>
        </p:nvSpPr>
        <p:spPr>
          <a:xfrm>
            <a:off x="702850" y="3625275"/>
            <a:ext cx="3333300" cy="765300"/>
          </a:xfrm>
          <a:prstGeom prst="rect">
            <a:avLst/>
          </a:prstGeom>
        </p:spPr>
        <p:txBody>
          <a:bodyPr spcFirstLastPara="1" vert="horz" wrap="square" lIns="91425" tIns="91425" rIns="91425" bIns="91425" rtlCol="0" anchor="t">
            <a:noAutofit/>
          </a:bodyPr>
          <a:lstStyle>
            <a:lvl1pPr marL="457200" lvl="0" indent="-298450" rtl="0">
              <a:spcBef>
                <a:spcPts val="0"/>
              </a:spcBef>
              <a:spcAft>
                <a:spcPts val="0"/>
              </a:spcAft>
              <a:buClr>
                <a:schemeClr val="dk1"/>
              </a:buClr>
              <a:buSzPct val="100000"/>
              <a:buChar char="●"/>
              <a:defRPr lang="en-US" sz="1100" dirty="0">
                <a:solidFill>
                  <a:schemeClr val="dk1"/>
                </a:solidFill>
              </a:defRPr>
            </a:lvl1pPr>
            <a:lvl2pPr marL="914400" lvl="1" indent="-298450" rtl="0">
              <a:spcBef>
                <a:spcPts val="1600"/>
              </a:spcBef>
              <a:spcAft>
                <a:spcPts val="0"/>
              </a:spcAft>
              <a:buClr>
                <a:schemeClr val="dk1"/>
              </a:buClr>
              <a:buSzPct val="100000"/>
              <a:buChar char="○"/>
              <a:defRPr lang="en-US" dirty="0">
                <a:solidFill>
                  <a:schemeClr val="dk1"/>
                </a:solidFill>
              </a:defRPr>
            </a:lvl2pPr>
            <a:lvl3pPr marL="1371600" lvl="2" indent="-298450" rtl="0">
              <a:spcBef>
                <a:spcPts val="1600"/>
              </a:spcBef>
              <a:spcAft>
                <a:spcPts val="0"/>
              </a:spcAft>
              <a:buClr>
                <a:schemeClr val="dk1"/>
              </a:buClr>
              <a:buSzPct val="100000"/>
              <a:buChar char="■"/>
              <a:defRPr lang="en-US" dirty="0">
                <a:solidFill>
                  <a:schemeClr val="dk1"/>
                </a:solidFill>
              </a:defRPr>
            </a:lvl3pPr>
            <a:lvl4pPr marL="1828800" lvl="3" indent="-298450" rtl="0">
              <a:spcBef>
                <a:spcPts val="1600"/>
              </a:spcBef>
              <a:spcAft>
                <a:spcPts val="0"/>
              </a:spcAft>
              <a:buClr>
                <a:schemeClr val="dk1"/>
              </a:buClr>
              <a:buSzPct val="100000"/>
              <a:buChar char="●"/>
              <a:defRPr lang="en-US" dirty="0">
                <a:solidFill>
                  <a:schemeClr val="dk1"/>
                </a:solidFill>
              </a:defRPr>
            </a:lvl4pPr>
            <a:lvl5pPr marL="2286000" lvl="4" indent="-298450" rtl="0">
              <a:spcBef>
                <a:spcPts val="1600"/>
              </a:spcBef>
              <a:spcAft>
                <a:spcPts val="0"/>
              </a:spcAft>
              <a:buClr>
                <a:schemeClr val="dk1"/>
              </a:buClr>
              <a:buSzPct val="100000"/>
              <a:buChar char="○"/>
              <a:defRPr lang="en-US" dirty="0">
                <a:solidFill>
                  <a:schemeClr val="dk1"/>
                </a:solidFill>
              </a:defRPr>
            </a:lvl5pPr>
            <a:lvl6pPr marL="2743200" lvl="5" indent="-298450" rtl="0">
              <a:spcBef>
                <a:spcPts val="1600"/>
              </a:spcBef>
              <a:spcAft>
                <a:spcPts val="0"/>
              </a:spcAft>
              <a:buClr>
                <a:schemeClr val="dk1"/>
              </a:buClr>
              <a:buSzPct val="100000"/>
              <a:buChar char="■"/>
              <a:defRPr lang="en-US" dirty="0">
                <a:solidFill>
                  <a:schemeClr val="dk1"/>
                </a:solidFill>
              </a:defRPr>
            </a:lvl6pPr>
            <a:lvl7pPr marL="3200400" lvl="6" indent="-298450" rtl="0">
              <a:spcBef>
                <a:spcPts val="1600"/>
              </a:spcBef>
              <a:spcAft>
                <a:spcPts val="0"/>
              </a:spcAft>
              <a:buClr>
                <a:schemeClr val="dk1"/>
              </a:buClr>
              <a:buSzPct val="100000"/>
              <a:buChar char="●"/>
              <a:defRPr lang="en-US" dirty="0">
                <a:solidFill>
                  <a:schemeClr val="dk1"/>
                </a:solidFill>
              </a:defRPr>
            </a:lvl7pPr>
            <a:lvl8pPr marL="3657600" lvl="7" indent="-298450" rtl="0">
              <a:spcBef>
                <a:spcPts val="1600"/>
              </a:spcBef>
              <a:spcAft>
                <a:spcPts val="0"/>
              </a:spcAft>
              <a:buClr>
                <a:schemeClr val="dk1"/>
              </a:buClr>
              <a:buSzPct val="100000"/>
              <a:buChar char="○"/>
              <a:defRPr lang="en-US" dirty="0">
                <a:solidFill>
                  <a:schemeClr val="dk1"/>
                </a:solidFill>
              </a:defRPr>
            </a:lvl8pPr>
            <a:lvl9pPr marL="4114800" lvl="8" indent="-298450" rtl="0">
              <a:spcBef>
                <a:spcPts val="1600"/>
              </a:spcBef>
              <a:spcAft>
                <a:spcPts val="1600"/>
              </a:spcAft>
              <a:buClr>
                <a:schemeClr val="dk1"/>
              </a:buClr>
              <a:buSzPct val="100000"/>
              <a:buChar char="■"/>
              <a:defRPr lang="en-US" dirty="0">
                <a:solidFill>
                  <a:schemeClr val="dk1"/>
                </a:solidFill>
              </a:defRPr>
            </a:lvl9pPr>
          </a:lstStyle>
          <a:p>
            <a:endParaRPr lang="en-US" dirty="0"/>
          </a:p>
        </p:txBody>
      </p:sp>
    </p:spTree>
    <p:extLst>
      <p:ext uri="{E4B9C13A-402C-450B-81D8-4660FD053A53}">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preserve="1">
  <p:cSld name="Title and two columns">
    <p:spTree>
      <p:nvGrpSpPr>
        <p:cNvPr id="1" name=""/>
        <p:cNvGrpSpPr/>
        <p:nvPr/>
      </p:nvGrpSpPr>
      <p:grpSpPr>
        <a:xfrm>
          <a:off x="0" y="0"/>
          <a:ext cx="0" cy="0"/>
          <a:chOff x="0" y="0"/>
          <a:chExt cx="0" cy="0"/>
        </a:xfrm>
      </p:grpSpPr>
      <p:sp>
        <p:nvSpPr>
          <p:cNvPr id="2" name="Google Shape;103;p8">
            <a:extLst>
              <a:ext uri="{2AF6B5D4-2687-4E48-B953-D7D10242C57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9B60BE4-6FF5-4721-8523-8007C4F61E58}"/>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104;p8">
            <a:extLst>
              <a:ext uri="{7DD5E791-069E-4F11-81E6-84720E6A672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E3DC528-B4F7-4C88-88B4-A73CC47AF7DB}"/>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05;p8">
            <a:extLst>
              <a:ext uri="{7BD72AFB-52D9-4AB9-8D78-8952EBB0CDF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B0A487F-7BFB-421A-8645-115DE51BAC86}"/>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06;p8">
            <a:extLst>
              <a:ext uri="{83C0E939-4EF0-48EB-8413-4A0A2343221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E3F76B-BBAA-4D51-A8E1-17DAC2C3DCA8}"/>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107;p8">
            <a:extLst>
              <a:ext uri="{E262ED66-6A1B-42C9-ACC7-58E3C532254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DE572DF-F82E-4E4F-A8CA-6A1EEA4AD8F6}"/>
              </a:ext>
            </a:extLst>
          </p:cNvPr>
          <p:cNvGrpSpPr/>
          <p:nvPr/>
        </p:nvGrpSpPr>
        <p:grpSpPr>
          <a:xfrm>
            <a:off x="0" y="381001"/>
            <a:ext cx="1037850" cy="1016286"/>
            <a:chOff x="0" y="381001"/>
            <a:chExt cx="1037850" cy="1016286"/>
          </a:xfrm>
        </p:grpSpPr>
        <p:sp>
          <p:nvSpPr>
            <p:cNvPr id="7" name="Google Shape;108;p8">
              <a:extLst>
                <a:ext uri="{76E320D0-4E3E-454B-8871-C145DABF2B9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69EFB41-E8D3-4760-95EE-04E8F857D94A}"/>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09;p8">
              <a:extLst>
                <a:ext uri="{7DEA0436-940B-40B6-939A-9631D9812FE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C286159-52F2-47F7-ABB4-289BB9724480}"/>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9" name="Google Shape;110;p8">
            <a:extLst>
              <a:ext uri="{5D20D698-3EC4-44B8-9654-783DA852AA3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57A7639-221A-479C-9A86-85DB2103282D}"/>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2400" dirty="0"/>
            </a:lvl1pPr>
            <a:lvl2pPr lvl="1">
              <a:spcBef>
                <a:spcPts val="0"/>
              </a:spcBef>
              <a:spcAft>
                <a:spcPts val="0"/>
              </a:spcAft>
              <a:buSzPct val="100000"/>
              <a:buNone/>
              <a:defRPr lang="en-US" sz="2400" dirty="0"/>
            </a:lvl2pPr>
            <a:lvl3pPr lvl="2">
              <a:spcBef>
                <a:spcPts val="0"/>
              </a:spcBef>
              <a:spcAft>
                <a:spcPts val="0"/>
              </a:spcAft>
              <a:buSzPct val="100000"/>
              <a:buNone/>
              <a:defRPr lang="en-US" sz="2400" dirty="0"/>
            </a:lvl3pPr>
            <a:lvl4pPr lvl="3">
              <a:spcBef>
                <a:spcPts val="0"/>
              </a:spcBef>
              <a:spcAft>
                <a:spcPts val="0"/>
              </a:spcAft>
              <a:buSzPct val="100000"/>
              <a:buNone/>
              <a:defRPr lang="en-US" sz="2400" dirty="0"/>
            </a:lvl4pPr>
            <a:lvl5pPr lvl="4">
              <a:spcBef>
                <a:spcPts val="0"/>
              </a:spcBef>
              <a:spcAft>
                <a:spcPts val="0"/>
              </a:spcAft>
              <a:buSzPct val="100000"/>
              <a:buNone/>
              <a:defRPr lang="en-US" sz="2400" dirty="0"/>
            </a:lvl5pPr>
            <a:lvl6pPr lvl="5">
              <a:spcBef>
                <a:spcPts val="0"/>
              </a:spcBef>
              <a:spcAft>
                <a:spcPts val="0"/>
              </a:spcAft>
              <a:buSzPct val="100000"/>
              <a:buNone/>
              <a:defRPr lang="en-US" sz="2400" dirty="0"/>
            </a:lvl6pPr>
            <a:lvl7pPr lvl="6">
              <a:spcBef>
                <a:spcPts val="0"/>
              </a:spcBef>
              <a:spcAft>
                <a:spcPts val="0"/>
              </a:spcAft>
              <a:buSzPct val="100000"/>
              <a:buNone/>
              <a:defRPr lang="en-US" sz="2400" dirty="0"/>
            </a:lvl7pPr>
            <a:lvl8pPr lvl="7">
              <a:spcBef>
                <a:spcPts val="0"/>
              </a:spcBef>
              <a:spcAft>
                <a:spcPts val="0"/>
              </a:spcAft>
              <a:buSzPct val="100000"/>
              <a:buNone/>
              <a:defRPr lang="en-US" sz="2400" dirty="0"/>
            </a:lvl8pPr>
            <a:lvl9pPr lvl="8">
              <a:spcBef>
                <a:spcPts val="0"/>
              </a:spcBef>
              <a:spcAft>
                <a:spcPts val="0"/>
              </a:spcAft>
              <a:buSzPct val="100000"/>
              <a:buNone/>
              <a:defRPr lang="en-US" sz="2400" dirty="0"/>
            </a:lvl9pPr>
          </a:lstStyle>
          <a:p>
            <a:endParaRPr lang="en-US" dirty="0"/>
          </a:p>
        </p:txBody>
      </p:sp>
      <p:sp>
        <p:nvSpPr>
          <p:cNvPr id="10" name="Google Shape;111;p8">
            <a:extLst>
              <a:ext uri="{0F110560-F443-4122-97BA-DA2F5B03267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08AC9E9-103A-42C8-A30A-523F2489D4E0}"/>
              </a:ext>
            </a:extLst>
          </p:cNvPr>
          <p:cNvSpPr>
            <a:spLocks noGrp="1"/>
          </p:cNvSpPr>
          <p:nvPr>
            <p:ph type="body" idx="1"/>
          </p:nvPr>
        </p:nvSpPr>
        <p:spPr>
          <a:xfrm>
            <a:off x="1297500" y="1567550"/>
            <a:ext cx="3403200" cy="2911200"/>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11" name="Google Shape;112;p8">
            <a:extLst>
              <a:ext uri="{F1C78084-6316-49D7-B96B-51282309C51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3D0B348-0916-4F58-8DE9-BA0007DDBD1A}"/>
              </a:ext>
            </a:extLst>
          </p:cNvPr>
          <p:cNvSpPr>
            <a:spLocks noGrp="1"/>
          </p:cNvSpPr>
          <p:nvPr>
            <p:ph type="body" idx="2"/>
          </p:nvPr>
        </p:nvSpPr>
        <p:spPr>
          <a:xfrm>
            <a:off x="4933221" y="1567550"/>
            <a:ext cx="3403200" cy="2911200"/>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12" name="Google Shape;113;p8">
            <a:extLst>
              <a:ext uri="{CAF10FA3-E28E-483E-8014-648F35F1930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C95DB3D-8E32-4CD2-896F-DA5FCD7C66F5}"/>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C57E33B7-555A-463C-8B4D-278B4FFE988C}" type="slidenum">
              <a:t>‹#›</a:t>
            </a:fld>
            <a:endParaRPr lang="en-US" dirty="0"/>
          </a:p>
        </p:txBody>
      </p:sp>
    </p:spTree>
    <p:extLst>
      <p:ext uri="{C051C196-BABA-4582-84FD-D6F2FCFF320E}">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Google Shape;115;p9">
            <a:extLst>
              <a:ext uri="{1CFBC899-D5A7-4E9B-95D1-B681BC9EB82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D071254-59C6-4104-A516-171CB66D49CD}"/>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116;p9">
            <a:extLst>
              <a:ext uri="{0869B62F-9CB1-4228-9F57-FEEEEAE6297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EF2F47E-BDB4-4D09-816E-33E3753036A8}"/>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17;p9">
            <a:extLst>
              <a:ext uri="{4325B82F-E694-4058-A368-65DB90973FC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B08C3AF-42E5-4B17-AB7F-7AF7640F0C60}"/>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18;p9">
            <a:extLst>
              <a:ext uri="{45D15BAA-9B5B-410B-97D5-F83E4A01B9F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235EB37-BA5B-4DB0-93C4-D5736672F73E}"/>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119;p9">
            <a:extLst>
              <a:ext uri="{8BABC38A-F896-40FC-BB20-55D7AA91AB3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360F19E-C024-4463-B252-0A3C9C5B9B85}"/>
              </a:ext>
            </a:extLst>
          </p:cNvPr>
          <p:cNvGrpSpPr/>
          <p:nvPr/>
        </p:nvGrpSpPr>
        <p:grpSpPr>
          <a:xfrm>
            <a:off x="0" y="381001"/>
            <a:ext cx="1037850" cy="1016286"/>
            <a:chOff x="0" y="381001"/>
            <a:chExt cx="1037850" cy="1016286"/>
          </a:xfrm>
        </p:grpSpPr>
        <p:sp>
          <p:nvSpPr>
            <p:cNvPr id="7" name="Google Shape;120;p9">
              <a:extLst>
                <a:ext uri="{52781D0C-DFF7-4D8E-B5F8-0D671DD340E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1CF7DDC-678A-46A9-B107-66E175F753C4}"/>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21;p9">
              <a:extLst>
                <a:ext uri="{88E2961F-9B60-472B-A80A-3A1B25352E5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4B4F60F-3473-416F-8948-824A28FF8597}"/>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9" name="Google Shape;122;p9">
            <a:extLst>
              <a:ext uri="{B00AC24F-56D8-47C2-9B4F-068DDC8EFA1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1FAE0D-03C1-4299-9B52-2F2D13EF0E57}"/>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2400" dirty="0"/>
            </a:lvl1pPr>
            <a:lvl2pPr lvl="1">
              <a:spcBef>
                <a:spcPts val="0"/>
              </a:spcBef>
              <a:spcAft>
                <a:spcPts val="0"/>
              </a:spcAft>
              <a:buSzPct val="100000"/>
              <a:buNone/>
              <a:defRPr lang="en-US" sz="2400" dirty="0"/>
            </a:lvl2pPr>
            <a:lvl3pPr lvl="2">
              <a:spcBef>
                <a:spcPts val="0"/>
              </a:spcBef>
              <a:spcAft>
                <a:spcPts val="0"/>
              </a:spcAft>
              <a:buSzPct val="100000"/>
              <a:buNone/>
              <a:defRPr lang="en-US" sz="2400" dirty="0"/>
            </a:lvl3pPr>
            <a:lvl4pPr lvl="3">
              <a:spcBef>
                <a:spcPts val="0"/>
              </a:spcBef>
              <a:spcAft>
                <a:spcPts val="0"/>
              </a:spcAft>
              <a:buSzPct val="100000"/>
              <a:buNone/>
              <a:defRPr lang="en-US" sz="2400" dirty="0"/>
            </a:lvl4pPr>
            <a:lvl5pPr lvl="4">
              <a:spcBef>
                <a:spcPts val="0"/>
              </a:spcBef>
              <a:spcAft>
                <a:spcPts val="0"/>
              </a:spcAft>
              <a:buSzPct val="100000"/>
              <a:buNone/>
              <a:defRPr lang="en-US" sz="2400" dirty="0"/>
            </a:lvl5pPr>
            <a:lvl6pPr lvl="5">
              <a:spcBef>
                <a:spcPts val="0"/>
              </a:spcBef>
              <a:spcAft>
                <a:spcPts val="0"/>
              </a:spcAft>
              <a:buSzPct val="100000"/>
              <a:buNone/>
              <a:defRPr lang="en-US" sz="2400" dirty="0"/>
            </a:lvl6pPr>
            <a:lvl7pPr lvl="6">
              <a:spcBef>
                <a:spcPts val="0"/>
              </a:spcBef>
              <a:spcAft>
                <a:spcPts val="0"/>
              </a:spcAft>
              <a:buSzPct val="100000"/>
              <a:buNone/>
              <a:defRPr lang="en-US" sz="2400" dirty="0"/>
            </a:lvl7pPr>
            <a:lvl8pPr lvl="7">
              <a:spcBef>
                <a:spcPts val="0"/>
              </a:spcBef>
              <a:spcAft>
                <a:spcPts val="0"/>
              </a:spcAft>
              <a:buSzPct val="100000"/>
              <a:buNone/>
              <a:defRPr lang="en-US" sz="2400" dirty="0"/>
            </a:lvl8pPr>
            <a:lvl9pPr lvl="8">
              <a:spcBef>
                <a:spcPts val="0"/>
              </a:spcBef>
              <a:spcAft>
                <a:spcPts val="0"/>
              </a:spcAft>
              <a:buSzPct val="100000"/>
              <a:buNone/>
              <a:defRPr lang="en-US" sz="2400" dirty="0"/>
            </a:lvl9pPr>
          </a:lstStyle>
          <a:p>
            <a:endParaRPr lang="en-US" dirty="0"/>
          </a:p>
        </p:txBody>
      </p:sp>
      <p:sp>
        <p:nvSpPr>
          <p:cNvPr id="10" name="Google Shape;123;p9">
            <a:extLst>
              <a:ext uri="{9C790DA5-C77F-4BB9-B026-1CE0FB3FBF7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55FC2B4-69BC-4837-9F3D-B4605CB144C6}"/>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89418804-0273-405B-8946-3879CE4674A3}" type="slidenum">
              <a:t>‹#›</a:t>
            </a:fld>
            <a:endParaRPr lang="en-US" dirty="0"/>
          </a:p>
        </p:txBody>
      </p:sp>
    </p:spTree>
    <p:extLst>
      <p:ext uri="{BED835AF-7C94-45D0-9547-23CC48688EF8}">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One column text">
    <p:spTree>
      <p:nvGrpSpPr>
        <p:cNvPr id="1" name=""/>
        <p:cNvGrpSpPr/>
        <p:nvPr/>
      </p:nvGrpSpPr>
      <p:grpSpPr>
        <a:xfrm>
          <a:off x="0" y="0"/>
          <a:ext cx="0" cy="0"/>
          <a:chOff x="0" y="0"/>
          <a:chExt cx="0" cy="0"/>
        </a:xfrm>
      </p:grpSpPr>
      <p:sp>
        <p:nvSpPr>
          <p:cNvPr id="2" name="Google Shape;125;p10">
            <a:extLst>
              <a:ext uri="{B2217597-1FED-4E8E-95B8-26DC17E09A4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F09B912-EA11-44FF-B4B9-B5A5FE56D2B7}"/>
              </a:ext>
            </a:extLst>
          </p:cNvPr>
          <p:cNvSpPr/>
          <p:nvPr/>
        </p:nvSpPr>
        <p:spPr>
          <a:xfrm>
            <a:off x="0" y="0"/>
            <a:ext cx="632700" cy="588599"/>
          </a:xfrm>
          <a:prstGeom prst="rect">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3" name="Google Shape;126;p10">
            <a:extLst>
              <a:ext uri="{BCB15F2E-3198-4BEB-9458-1778C95ACB1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9147DE9-4661-4718-85CD-176EE4D30AC1}"/>
              </a:ext>
            </a:extLst>
          </p:cNvPr>
          <p:cNvSpPr/>
          <p:nvPr/>
        </p:nvSpPr>
        <p:spPr>
          <a:xfrm>
            <a:off x="212050" y="221751"/>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4" name="Google Shape;127;p10">
            <a:extLst>
              <a:ext uri="{4E31D00C-5217-4227-AE3C-3FE389B4046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77CDC7E-453D-4FC6-AD83-7AC81949D498}"/>
              </a:ext>
            </a:extLst>
          </p:cNvPr>
          <p:cNvSpPr/>
          <p:nvPr/>
        </p:nvSpPr>
        <p:spPr>
          <a:xfrm>
            <a:off x="212050" y="284224"/>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128;p10">
            <a:extLst>
              <a:ext uri="{E6C2B9D1-0189-45F5-A5FA-71FA5DAC5BB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10B8C21-6B9C-42B7-B98B-99CE22F6DB67}"/>
              </a:ext>
            </a:extLst>
          </p:cNvPr>
          <p:cNvSpPr/>
          <p:nvPr/>
        </p:nvSpPr>
        <p:spPr>
          <a:xfrm>
            <a:off x="212050" y="346698"/>
            <a:ext cx="219600" cy="18900"/>
          </a:xfrm>
          <a:prstGeom prst="rect">
            <a:avLst/>
          </a:prstGeom>
          <a:solidFill>
            <a:srgbClr val="55688B">
              <a:alpha val="35980"/>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6" name="Google Shape;129;p10">
            <a:extLst>
              <a:ext uri="{28801289-54F3-4C8C-9218-39784847340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E5B69D4-D684-4D35-A28B-68C8C9769822}"/>
              </a:ext>
            </a:extLst>
          </p:cNvPr>
          <p:cNvGrpSpPr/>
          <p:nvPr/>
        </p:nvGrpSpPr>
        <p:grpSpPr>
          <a:xfrm>
            <a:off x="0" y="381001"/>
            <a:ext cx="1037850" cy="1016286"/>
            <a:chOff x="0" y="381001"/>
            <a:chExt cx="1037850" cy="1016286"/>
          </a:xfrm>
        </p:grpSpPr>
        <p:sp>
          <p:nvSpPr>
            <p:cNvPr id="7" name="Google Shape;130;p10">
              <a:extLst>
                <a:ext uri="{9C788F15-546B-46D3-B271-4F4379F5973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FFE3889-F347-4469-9324-C1940CC23427}"/>
                </a:ext>
              </a:extLst>
            </p:cNvPr>
            <p:cNvSpPr/>
            <p:nvPr/>
          </p:nvSpPr>
          <p:spPr>
            <a:xfrm rot="-5400000">
              <a:off x="0" y="381001"/>
              <a:ext cx="808800" cy="808800"/>
            </a:xfrm>
            <a:prstGeom prst="diagStripe">
              <a:avLst>
                <a:gd name="adj" fmla="val 50000"/>
              </a:avLst>
            </a:prstGeom>
            <a:solidFill>
              <a:schemeClr val="accent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131;p10">
              <a:extLst>
                <a:ext uri="{1D985244-831C-4921-86B0-8DE2C62C382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C789ABD-4C30-4BF2-9CEC-2A92DEF5117E}"/>
                </a:ext>
              </a:extLst>
            </p:cNvPr>
            <p:cNvSpPr/>
            <p:nvPr/>
          </p:nvSpPr>
          <p:spPr>
            <a:xfrm flipH="1">
              <a:off x="229050" y="588489"/>
              <a:ext cx="808800" cy="808800"/>
            </a:xfrm>
            <a:prstGeom prst="diagStripe">
              <a:avLst>
                <a:gd name="adj" fmla="val 50000"/>
              </a:avLst>
            </a:prstGeom>
            <a:solidFill>
              <a:srgbClr val="82C7A5"/>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9" name="Google Shape;132;p10">
            <a:extLst>
              <a:ext uri="{C0DE3DA2-28D9-4776-B51D-8752D84AF43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E0625DB-0860-4E1F-9AC9-F6BC4315AFD1}"/>
              </a:ext>
            </a:extLst>
          </p:cNvPr>
          <p:cNvSpPr>
            <a:spLocks noGrp="1"/>
          </p:cNvSpPr>
          <p:nvPr>
            <p:ph type="title" idx="10"/>
          </p:nvPr>
        </p:nvSpPr>
        <p:spPr>
          <a:xfrm>
            <a:off x="1297500" y="393750"/>
            <a:ext cx="3798900" cy="1493100"/>
          </a:xfrm>
          <a:prstGeom prst="rect">
            <a:avLst/>
          </a:prstGeom>
        </p:spPr>
        <p:txBody>
          <a:bodyPr spcFirstLastPara="1" vert="horz" wrap="square" lIns="91425" tIns="91425" rIns="91425" bIns="91425" rtlCol="0" anchor="t">
            <a:noAutofit/>
          </a:bodyPr>
          <a:lstStyle>
            <a:lvl1pPr lvl="0">
              <a:spcBef>
                <a:spcPts val="0"/>
              </a:spcBef>
              <a:spcAft>
                <a:spcPts val="0"/>
              </a:spcAft>
              <a:buSzPct val="100000"/>
              <a:buNone/>
              <a:defRPr lang="en-US" sz="2400" dirty="0"/>
            </a:lvl1pPr>
            <a:lvl2pPr lvl="1">
              <a:spcBef>
                <a:spcPts val="0"/>
              </a:spcBef>
              <a:spcAft>
                <a:spcPts val="0"/>
              </a:spcAft>
              <a:buSzPct val="100000"/>
              <a:buNone/>
              <a:defRPr lang="en-US" sz="2400" dirty="0"/>
            </a:lvl2pPr>
            <a:lvl3pPr lvl="2">
              <a:spcBef>
                <a:spcPts val="0"/>
              </a:spcBef>
              <a:spcAft>
                <a:spcPts val="0"/>
              </a:spcAft>
              <a:buSzPct val="100000"/>
              <a:buNone/>
              <a:defRPr lang="en-US" sz="2400" dirty="0"/>
            </a:lvl3pPr>
            <a:lvl4pPr lvl="3">
              <a:spcBef>
                <a:spcPts val="0"/>
              </a:spcBef>
              <a:spcAft>
                <a:spcPts val="0"/>
              </a:spcAft>
              <a:buSzPct val="100000"/>
              <a:buNone/>
              <a:defRPr lang="en-US" sz="2400" dirty="0"/>
            </a:lvl4pPr>
            <a:lvl5pPr lvl="4">
              <a:spcBef>
                <a:spcPts val="0"/>
              </a:spcBef>
              <a:spcAft>
                <a:spcPts val="0"/>
              </a:spcAft>
              <a:buSzPct val="100000"/>
              <a:buNone/>
              <a:defRPr lang="en-US" sz="2400" dirty="0"/>
            </a:lvl5pPr>
            <a:lvl6pPr lvl="5">
              <a:spcBef>
                <a:spcPts val="0"/>
              </a:spcBef>
              <a:spcAft>
                <a:spcPts val="0"/>
              </a:spcAft>
              <a:buSzPct val="100000"/>
              <a:buNone/>
              <a:defRPr lang="en-US" sz="2400" dirty="0"/>
            </a:lvl6pPr>
            <a:lvl7pPr lvl="6">
              <a:spcBef>
                <a:spcPts val="0"/>
              </a:spcBef>
              <a:spcAft>
                <a:spcPts val="0"/>
              </a:spcAft>
              <a:buSzPct val="100000"/>
              <a:buNone/>
              <a:defRPr lang="en-US" sz="2400" dirty="0"/>
            </a:lvl7pPr>
            <a:lvl8pPr lvl="7">
              <a:spcBef>
                <a:spcPts val="0"/>
              </a:spcBef>
              <a:spcAft>
                <a:spcPts val="0"/>
              </a:spcAft>
              <a:buSzPct val="100000"/>
              <a:buNone/>
              <a:defRPr lang="en-US" sz="2400" dirty="0"/>
            </a:lvl8pPr>
            <a:lvl9pPr lvl="8">
              <a:spcBef>
                <a:spcPts val="0"/>
              </a:spcBef>
              <a:spcAft>
                <a:spcPts val="0"/>
              </a:spcAft>
              <a:buSzPct val="100000"/>
              <a:buNone/>
              <a:defRPr lang="en-US" sz="2400" dirty="0"/>
            </a:lvl9pPr>
          </a:lstStyle>
          <a:p>
            <a:endParaRPr lang="en-US" dirty="0"/>
          </a:p>
        </p:txBody>
      </p:sp>
      <p:sp>
        <p:nvSpPr>
          <p:cNvPr id="10" name="Google Shape;133;p10">
            <a:extLst>
              <a:ext uri="{A812F515-7E65-4D1C-9316-F27B17D6F40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7952758-4F8F-4615-9A9C-2BB2B84C77D0}"/>
              </a:ext>
            </a:extLst>
          </p:cNvPr>
          <p:cNvSpPr>
            <a:spLocks noGrp="1"/>
          </p:cNvSpPr>
          <p:nvPr>
            <p:ph type="body" idx="11"/>
          </p:nvPr>
        </p:nvSpPr>
        <p:spPr>
          <a:xfrm>
            <a:off x="1297500" y="1972550"/>
            <a:ext cx="3798900" cy="2415900"/>
          </a:xfrm>
          <a:prstGeom prst="rect">
            <a:avLst/>
          </a:prstGeom>
        </p:spPr>
        <p:txBody>
          <a:bodyPr spcFirstLastPara="1" vert="horz" wrap="square" lIns="91425" tIns="91425" rIns="91425" bIns="91425" rtlCol="0" anchor="t">
            <a:noAutofit/>
          </a:bodyPr>
          <a:lstStyle>
            <a:lvl1pPr marL="457200" lvl="0" indent="-311150">
              <a:spcBef>
                <a:spcPts val="0"/>
              </a:spcBef>
              <a:spcAft>
                <a:spcPts val="0"/>
              </a:spcAft>
              <a:buSzPct val="100000"/>
              <a:buChar char="●"/>
            </a:lvl1pPr>
            <a:lvl2pPr marL="914400" lvl="1" indent="-298450">
              <a:spcBef>
                <a:spcPts val="1600"/>
              </a:spcBef>
              <a:spcAft>
                <a:spcPts val="0"/>
              </a:spcAft>
              <a:buSzPct val="100000"/>
              <a:buChar char="○"/>
            </a:lvl2pPr>
            <a:lvl3pPr marL="1371600" lvl="2" indent="-298450">
              <a:spcBef>
                <a:spcPts val="1600"/>
              </a:spcBef>
              <a:spcAft>
                <a:spcPts val="0"/>
              </a:spcAft>
              <a:buSzPct val="100000"/>
              <a:buChar char="■"/>
            </a:lvl3pPr>
            <a:lvl4pPr marL="1828800" lvl="3" indent="-298450">
              <a:spcBef>
                <a:spcPts val="1600"/>
              </a:spcBef>
              <a:spcAft>
                <a:spcPts val="0"/>
              </a:spcAft>
              <a:buSzPct val="100000"/>
              <a:buChar char="●"/>
            </a:lvl4pPr>
            <a:lvl5pPr marL="2286000" lvl="4" indent="-298450">
              <a:spcBef>
                <a:spcPts val="1600"/>
              </a:spcBef>
              <a:spcAft>
                <a:spcPts val="0"/>
              </a:spcAft>
              <a:buSzPct val="100000"/>
              <a:buChar char="○"/>
            </a:lvl5pPr>
            <a:lvl6pPr marL="2743200" lvl="5" indent="-298450">
              <a:spcBef>
                <a:spcPts val="1600"/>
              </a:spcBef>
              <a:spcAft>
                <a:spcPts val="0"/>
              </a:spcAft>
              <a:buSzPct val="100000"/>
              <a:buChar char="■"/>
            </a:lvl6pPr>
            <a:lvl7pPr marL="3200400" lvl="6" indent="-298450">
              <a:spcBef>
                <a:spcPts val="1600"/>
              </a:spcBef>
              <a:spcAft>
                <a:spcPts val="0"/>
              </a:spcAft>
              <a:buSzPct val="100000"/>
              <a:buChar char="●"/>
            </a:lvl7pPr>
            <a:lvl8pPr marL="3657600" lvl="7" indent="-298450">
              <a:spcBef>
                <a:spcPts val="1600"/>
              </a:spcBef>
              <a:spcAft>
                <a:spcPts val="0"/>
              </a:spcAft>
              <a:buSzPct val="100000"/>
              <a:buChar char="○"/>
            </a:lvl8pPr>
            <a:lvl9pPr marL="4114800" lvl="8" indent="-298450">
              <a:spcBef>
                <a:spcPts val="1600"/>
              </a:spcBef>
              <a:spcAft>
                <a:spcPts val="1600"/>
              </a:spcAft>
              <a:buSzPct val="100000"/>
              <a:buChar char="■"/>
            </a:lvl9pPr>
          </a:lstStyle>
          <a:p>
            <a:endParaRPr lang="en-US" dirty="0"/>
          </a:p>
        </p:txBody>
      </p:sp>
      <p:sp>
        <p:nvSpPr>
          <p:cNvPr id="11" name="Google Shape;134;p10">
            <a:extLst>
              <a:ext uri="{509B3281-E1E7-4E58-AFB3-A85AF080DE2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5152EAB-751F-459D-94EA-5FDA0784748D}"/>
              </a:ext>
            </a:extLst>
          </p:cNvPr>
          <p:cNvSpPr>
            <a:spLocks noGrp="1"/>
          </p:cNvSpPr>
          <p:nvPr>
            <p:ph type="sldNum" sz="quarter" idx="12"/>
          </p:nvPr>
        </p:nvSpPr>
        <p:spPr>
          <a:xfrm>
            <a:off x="8472458" y="4663217"/>
            <a:ext cx="548699" cy="393600"/>
          </a:xfrm>
          <a:prstGeom prst="rect">
            <a:avLst/>
          </a:prstGeom>
        </p:spPr>
        <p:txBody>
          <a:bodyPr spcFirstLastPara="1" vert="horz" wrap="square" lIns="91425" tIns="91425" rIns="91425" bIns="91425" rtlCol="0" anchor="ctr">
            <a:no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B8475862-18DF-45B6-9541-FB53FB5D8018}" type="slidenum">
              <a:t>‹#›</a:t>
            </a:fld>
            <a:endParaRPr lang="en-US" dirty="0"/>
          </a:p>
        </p:txBody>
      </p:sp>
    </p:spTree>
    <p:extLst>
      <p:ext uri="{3F5BF78E-F245-48D8-AF2E-ABC22F48D668}">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solidFill>
          <a:schemeClr val="dk1"/>
        </a:solidFill>
        <a:effectLst/>
      </p:bgPr>
    </p:bg>
    <p:spTree>
      <p:nvGrpSpPr>
        <p:cNvPr id="1" name=""/>
        <p:cNvGrpSpPr/>
        <p:nvPr/>
      </p:nvGrpSpPr>
      <p:grpSpPr>
        <a:xfrm>
          <a:off x="0" y="0"/>
          <a:ext cx="0" cy="0"/>
          <a:chOff x="0" y="0"/>
          <a:chExt cx="0" cy="0"/>
        </a:xfrm>
      </p:grpSpPr>
      <p:sp>
        <p:nvSpPr>
          <p:cNvPr id="2" name="Google Shape;6;p1">
            <a:extLst>
              <a:ext uri="{A2744E25-404E-4DE8-B701-BB70A03CCFE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8E4F825-8B5F-41F2-BDDD-2032C8286900}"/>
              </a:ext>
            </a:extLst>
          </p:cNvPr>
          <p:cNvSpPr>
            <a:spLocks noGrp="1"/>
          </p:cNvSpPr>
          <p:nvPr>
            <p:ph type="title"/>
          </p:nvPr>
        </p:nvSpPr>
        <p:spPr>
          <a:xfrm>
            <a:off x="311700" y="445025"/>
            <a:ext cx="8520600" cy="572700"/>
          </a:xfrm>
          <a:prstGeom prst="rect">
            <a:avLst/>
          </a:prstGeom>
          <a:noFill/>
          <a:ln>
            <a:noFill/>
          </a:ln>
        </p:spPr>
        <p:txBody>
          <a:bodyPr spcFirstLastPara="1" vert="horz" wrap="square" lIns="91425" tIns="91425" rIns="91425" bIns="91425" rtlCol="0" anchor="t">
            <a:noAutofit/>
          </a:bodyPr>
          <a:lstStyle>
            <a:lvl1pPr lvl="0">
              <a:spcBef>
                <a:spcPts val="0"/>
              </a:spcBef>
              <a:spcAft>
                <a:spcPts val="0"/>
              </a:spcAft>
              <a:buClr>
                <a:schemeClr val="lt1"/>
              </a:buClr>
              <a:buSzPct val="100000"/>
              <a:buFont typeface="Montserrat"/>
              <a:buNone/>
              <a:defRPr lang="en-US" sz="2800" dirty="0">
                <a:solidFill>
                  <a:schemeClr val="lt1"/>
                </a:solidFill>
                <a:latin typeface="Montserrat"/>
              </a:defRPr>
            </a:lvl1pPr>
            <a:lvl2pPr lvl="1">
              <a:spcBef>
                <a:spcPts val="0"/>
              </a:spcBef>
              <a:spcAft>
                <a:spcPts val="0"/>
              </a:spcAft>
              <a:buClr>
                <a:schemeClr val="lt1"/>
              </a:buClr>
              <a:buSzPct val="100000"/>
              <a:buFont typeface="Montserrat"/>
              <a:buNone/>
              <a:defRPr lang="en-US" sz="2800" dirty="0">
                <a:solidFill>
                  <a:schemeClr val="lt1"/>
                </a:solidFill>
                <a:latin typeface="Montserrat"/>
              </a:defRPr>
            </a:lvl2pPr>
            <a:lvl3pPr lvl="2">
              <a:spcBef>
                <a:spcPts val="0"/>
              </a:spcBef>
              <a:spcAft>
                <a:spcPts val="0"/>
              </a:spcAft>
              <a:buClr>
                <a:schemeClr val="lt1"/>
              </a:buClr>
              <a:buSzPct val="100000"/>
              <a:buFont typeface="Montserrat"/>
              <a:buNone/>
              <a:defRPr lang="en-US" sz="2800" dirty="0">
                <a:solidFill>
                  <a:schemeClr val="lt1"/>
                </a:solidFill>
                <a:latin typeface="Montserrat"/>
              </a:defRPr>
            </a:lvl3pPr>
            <a:lvl4pPr lvl="3">
              <a:spcBef>
                <a:spcPts val="0"/>
              </a:spcBef>
              <a:spcAft>
                <a:spcPts val="0"/>
              </a:spcAft>
              <a:buClr>
                <a:schemeClr val="lt1"/>
              </a:buClr>
              <a:buSzPct val="100000"/>
              <a:buFont typeface="Montserrat"/>
              <a:buNone/>
              <a:defRPr lang="en-US" sz="2800" dirty="0">
                <a:solidFill>
                  <a:schemeClr val="lt1"/>
                </a:solidFill>
                <a:latin typeface="Montserrat"/>
              </a:defRPr>
            </a:lvl4pPr>
            <a:lvl5pPr lvl="4">
              <a:spcBef>
                <a:spcPts val="0"/>
              </a:spcBef>
              <a:spcAft>
                <a:spcPts val="0"/>
              </a:spcAft>
              <a:buClr>
                <a:schemeClr val="lt1"/>
              </a:buClr>
              <a:buSzPct val="100000"/>
              <a:buFont typeface="Montserrat"/>
              <a:buNone/>
              <a:defRPr lang="en-US" sz="2800" dirty="0">
                <a:solidFill>
                  <a:schemeClr val="lt1"/>
                </a:solidFill>
                <a:latin typeface="Montserrat"/>
              </a:defRPr>
            </a:lvl5pPr>
            <a:lvl6pPr lvl="5">
              <a:spcBef>
                <a:spcPts val="0"/>
              </a:spcBef>
              <a:spcAft>
                <a:spcPts val="0"/>
              </a:spcAft>
              <a:buClr>
                <a:schemeClr val="lt1"/>
              </a:buClr>
              <a:buSzPct val="100000"/>
              <a:buFont typeface="Montserrat"/>
              <a:buNone/>
              <a:defRPr lang="en-US" sz="2800" dirty="0">
                <a:solidFill>
                  <a:schemeClr val="lt1"/>
                </a:solidFill>
                <a:latin typeface="Montserrat"/>
              </a:defRPr>
            </a:lvl6pPr>
            <a:lvl7pPr lvl="6">
              <a:spcBef>
                <a:spcPts val="0"/>
              </a:spcBef>
              <a:spcAft>
                <a:spcPts val="0"/>
              </a:spcAft>
              <a:buClr>
                <a:schemeClr val="lt1"/>
              </a:buClr>
              <a:buSzPct val="100000"/>
              <a:buFont typeface="Montserrat"/>
              <a:buNone/>
              <a:defRPr lang="en-US" sz="2800" dirty="0">
                <a:solidFill>
                  <a:schemeClr val="lt1"/>
                </a:solidFill>
                <a:latin typeface="Montserrat"/>
              </a:defRPr>
            </a:lvl7pPr>
            <a:lvl8pPr lvl="7">
              <a:spcBef>
                <a:spcPts val="0"/>
              </a:spcBef>
              <a:spcAft>
                <a:spcPts val="0"/>
              </a:spcAft>
              <a:buClr>
                <a:schemeClr val="lt1"/>
              </a:buClr>
              <a:buSzPct val="100000"/>
              <a:buFont typeface="Montserrat"/>
              <a:buNone/>
              <a:defRPr lang="en-US" sz="2800" dirty="0">
                <a:solidFill>
                  <a:schemeClr val="lt1"/>
                </a:solidFill>
                <a:latin typeface="Montserrat"/>
              </a:defRPr>
            </a:lvl8pPr>
            <a:lvl9pPr lvl="8">
              <a:spcBef>
                <a:spcPts val="0"/>
              </a:spcBef>
              <a:spcAft>
                <a:spcPts val="0"/>
              </a:spcAft>
              <a:buClr>
                <a:schemeClr val="lt1"/>
              </a:buClr>
              <a:buSzPct val="100000"/>
              <a:buFont typeface="Montserrat"/>
              <a:buNone/>
              <a:defRPr lang="en-US" sz="2800" dirty="0">
                <a:solidFill>
                  <a:schemeClr val="lt1"/>
                </a:solidFill>
                <a:latin typeface="Montserrat"/>
              </a:defRPr>
            </a:lvl9pPr>
          </a:lstStyle>
          <a:p>
            <a:endParaRPr lang="en-US" dirty="0"/>
          </a:p>
        </p:txBody>
      </p:sp>
      <p:sp>
        <p:nvSpPr>
          <p:cNvPr id="3" name="Google Shape;7;p1">
            <a:extLst>
              <a:ext uri="{39AC57ED-42DF-46F7-AF8F-3729AF16CB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3B67A7A-7E06-4F4A-BE98-C2AA7087B87E}"/>
              </a:ext>
            </a:extLst>
          </p:cNvPr>
          <p:cNvSpPr>
            <a:spLocks noGrp="1"/>
          </p:cNvSpPr>
          <p:nvPr>
            <p:ph type="body" idx="1"/>
          </p:nvPr>
        </p:nvSpPr>
        <p:spPr>
          <a:xfrm>
            <a:off x="311700" y="1152475"/>
            <a:ext cx="8520600" cy="3416400"/>
          </a:xfrm>
          <a:prstGeom prst="rect">
            <a:avLst/>
          </a:prstGeom>
          <a:noFill/>
          <a:ln>
            <a:noFill/>
          </a:ln>
        </p:spPr>
        <p:txBody>
          <a:bodyPr spcFirstLastPara="1" vert="horz" wrap="square" lIns="91425" tIns="91425" rIns="91425" bIns="91425" rtlCol="0" anchor="t">
            <a:noAutofit/>
          </a:bodyPr>
          <a:lstStyle>
            <a:lvl1pPr marL="457200" lvl="0" indent="-311150">
              <a:lnSpc>
                <a:spcPct val="115000"/>
              </a:lnSpc>
              <a:spcBef>
                <a:spcPts val="0"/>
              </a:spcBef>
              <a:spcAft>
                <a:spcPts val="0"/>
              </a:spcAft>
              <a:buClr>
                <a:schemeClr val="lt1"/>
              </a:buClr>
              <a:buSzPct val="100000"/>
              <a:buFont typeface="Lato"/>
              <a:buChar char="●"/>
              <a:defRPr lang="en-US" sz="1300" dirty="0">
                <a:solidFill>
                  <a:schemeClr val="lt1"/>
                </a:solidFill>
                <a:latin typeface="Lato"/>
              </a:defRPr>
            </a:lvl1pPr>
            <a:lvl2pPr marL="914400" lvl="1"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2pPr>
            <a:lvl3pPr marL="1371600" lvl="2"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3pPr>
            <a:lvl4pPr marL="1828800" lvl="3"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4pPr>
            <a:lvl5pPr marL="2286000" lvl="4"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5pPr>
            <a:lvl6pPr marL="2743200" lvl="5"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6pPr>
            <a:lvl7pPr marL="3200400" lvl="6"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7pPr>
            <a:lvl8pPr marL="3657600" lvl="7" indent="-298450">
              <a:lnSpc>
                <a:spcPct val="115000"/>
              </a:lnSpc>
              <a:spcBef>
                <a:spcPts val="1600"/>
              </a:spcBef>
              <a:spcAft>
                <a:spcPts val="0"/>
              </a:spcAft>
              <a:buClr>
                <a:schemeClr val="lt1"/>
              </a:buClr>
              <a:buSzPct val="100000"/>
              <a:buFont typeface="Lato"/>
              <a:buChar char="○"/>
              <a:defRPr lang="en-US" sz="1100" dirty="0">
                <a:solidFill>
                  <a:schemeClr val="lt1"/>
                </a:solidFill>
                <a:latin typeface="Lato"/>
              </a:defRPr>
            </a:lvl8pPr>
            <a:lvl9pPr marL="4114800" lvl="8" indent="-298450">
              <a:lnSpc>
                <a:spcPct val="115000"/>
              </a:lnSpc>
              <a:spcBef>
                <a:spcPts val="1600"/>
              </a:spcBef>
              <a:spcAft>
                <a:spcPts val="1600"/>
              </a:spcAft>
              <a:buClr>
                <a:schemeClr val="lt1"/>
              </a:buClr>
              <a:buSzPct val="100000"/>
              <a:buFont typeface="Lato"/>
              <a:buChar char="■"/>
              <a:defRPr lang="en-US" sz="1100" dirty="0">
                <a:solidFill>
                  <a:schemeClr val="lt1"/>
                </a:solidFill>
                <a:latin typeface="Lato"/>
              </a:defRPr>
            </a:lvl9pPr>
          </a:lstStyle>
          <a:p>
            <a:endParaRPr lang="en-US" dirty="0"/>
          </a:p>
        </p:txBody>
      </p:sp>
      <p:sp>
        <p:nvSpPr>
          <p:cNvPr id="4" name="Google Shape;8;p1">
            <a:extLst>
              <a:ext uri="{21AD1C7A-6490-46EC-BE82-DA8598F8DF8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7028E10-5684-4571-A254-7C672907DA2E}"/>
              </a:ext>
            </a:extLst>
          </p:cNvPr>
          <p:cNvSpPr>
            <a:spLocks noGrp="1"/>
          </p:cNvSpPr>
          <p:nvPr>
            <p:ph type="sldNum" sz="quarter" idx="4"/>
          </p:nvPr>
        </p:nvSpPr>
        <p:spPr>
          <a:xfrm>
            <a:off x="8472458" y="4663217"/>
            <a:ext cx="548699" cy="393600"/>
          </a:xfrm>
          <a:prstGeom prst="rect">
            <a:avLst/>
          </a:prstGeom>
          <a:noFill/>
          <a:ln>
            <a:noFill/>
          </a:ln>
        </p:spPr>
        <p:txBody>
          <a:bodyPr spcFirstLastPara="1" vert="horz" wrap="square" lIns="91425" tIns="91425" rIns="91425" bIns="91425" rtlCol="0" anchor="ctr">
            <a:noAutofit/>
          </a:bodyPr>
          <a:lstStyle>
            <a:lvl1pPr lvl="0" algn="r">
              <a:buNone/>
              <a:defRPr lang="en-US" sz="1000" dirty="0">
                <a:solidFill>
                  <a:schemeClr val="lt1"/>
                </a:solidFill>
                <a:latin typeface="Lato"/>
              </a:defRPr>
            </a:lvl1pPr>
            <a:lvl2pPr lvl="1" algn="r">
              <a:buNone/>
              <a:defRPr lang="en-US" sz="1000" dirty="0">
                <a:solidFill>
                  <a:schemeClr val="lt1"/>
                </a:solidFill>
                <a:latin typeface="Lato"/>
              </a:defRPr>
            </a:lvl2pPr>
            <a:lvl3pPr lvl="2" algn="r">
              <a:buNone/>
              <a:defRPr lang="en-US" sz="1000" dirty="0">
                <a:solidFill>
                  <a:schemeClr val="lt1"/>
                </a:solidFill>
                <a:latin typeface="Lato"/>
              </a:defRPr>
            </a:lvl3pPr>
            <a:lvl4pPr lvl="3" algn="r">
              <a:buNone/>
              <a:defRPr lang="en-US" sz="1000" dirty="0">
                <a:solidFill>
                  <a:schemeClr val="lt1"/>
                </a:solidFill>
                <a:latin typeface="Lato"/>
              </a:defRPr>
            </a:lvl4pPr>
            <a:lvl5pPr lvl="4" algn="r">
              <a:buNone/>
              <a:defRPr lang="en-US" sz="1000" dirty="0">
                <a:solidFill>
                  <a:schemeClr val="lt1"/>
                </a:solidFill>
                <a:latin typeface="Lato"/>
              </a:defRPr>
            </a:lvl5pPr>
            <a:lvl6pPr lvl="5" algn="r">
              <a:buNone/>
              <a:defRPr lang="en-US" sz="1000" dirty="0">
                <a:solidFill>
                  <a:schemeClr val="lt1"/>
                </a:solidFill>
                <a:latin typeface="Lato"/>
              </a:defRPr>
            </a:lvl6pPr>
            <a:lvl7pPr lvl="6" algn="r">
              <a:buNone/>
              <a:defRPr lang="en-US" sz="1000" dirty="0">
                <a:solidFill>
                  <a:schemeClr val="lt1"/>
                </a:solidFill>
                <a:latin typeface="Lato"/>
              </a:defRPr>
            </a:lvl7pPr>
            <a:lvl8pPr lvl="7" algn="r">
              <a:buNone/>
              <a:defRPr lang="en-US" sz="1000" dirty="0">
                <a:solidFill>
                  <a:schemeClr val="lt1"/>
                </a:solidFill>
                <a:latin typeface="Lato"/>
              </a:defRPr>
            </a:lvl8pPr>
            <a:lvl9pPr lvl="8" algn="r">
              <a:buNone/>
              <a:defRPr lang="en-US" sz="1000" dirty="0">
                <a:solidFill>
                  <a:schemeClr val="lt1"/>
                </a:solidFill>
                <a:latin typeface="Lato"/>
              </a:defRPr>
            </a:lvl9pPr>
          </a:lstStyle>
          <a:p>
            <a:pPr marL="0" lvl="0" indent="0" algn="r" rtl="0">
              <a:spcBef>
                <a:spcPts val="0"/>
              </a:spcBef>
              <a:spcAft>
                <a:spcPts val="0"/>
              </a:spcAft>
              <a:buNone/>
            </a:pPr>
            <a:fld id="{CA3158A0-1874-445F-B2FA-752174AED7C6}" type="slidenum">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marR="0" lvl="0"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1pPr>
      <a:lvl2pPr marR="0" lvl="1"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2pPr>
      <a:lvl3pPr marR="0" lvl="2"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3pPr>
      <a:lvl4pPr marR="0" lvl="3"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4pPr>
      <a:lvl5pPr marR="0" lvl="4"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5pPr>
      <a:lvl6pPr marR="0" lvl="5"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6pPr>
      <a:lvl7pPr marR="0" lvl="6"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7pPr>
      <a:lvl8pPr marR="0" lvl="7"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8pPr>
      <a:lvl9pPr marR="0" lvl="8"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9pPr>
    </p:titleStyle>
    <p:bodyStyle>
      <a:lvl1pPr marR="0" lvl="0"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1pPr>
      <a:lvl2pPr marR="0" lvl="1"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2pPr>
      <a:lvl3pPr marR="0" lvl="2"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3pPr>
      <a:lvl4pPr marR="0" lvl="3"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4pPr>
      <a:lvl5pPr marR="0" lvl="4"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5pPr>
      <a:lvl6pPr marR="0" lvl="5"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6pPr>
      <a:lvl7pPr marR="0" lvl="6"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7pPr>
      <a:lvl8pPr marR="0" lvl="7"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8pPr>
      <a:lvl9pPr marR="0" lvl="8"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9pPr>
    </p:bodyStyle>
    <p:otherStyle>
      <a:lvl1pPr marR="0" lvl="0"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1pPr>
      <a:lvl2pPr marR="0" lvl="1"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2pPr>
      <a:lvl3pPr marR="0" lvl="2"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3pPr>
      <a:lvl4pPr marR="0" lvl="3"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4pPr>
      <a:lvl5pPr marR="0" lvl="4"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5pPr>
      <a:lvl6pPr marR="0" lvl="5"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6pPr>
      <a:lvl7pPr marR="0" lvl="6"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7pPr>
      <a:lvl8pPr marR="0" lvl="7"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8pPr>
      <a:lvl9pPr marR="0" lvl="8" algn="l" rtl="0">
        <a:lnSpc>
          <a:spcPct val="100000"/>
        </a:lnSpc>
        <a:spcBef>
          <a:spcPts val="0"/>
        </a:spcBef>
        <a:spcAft>
          <a:spcPts val="0"/>
        </a:spcAft>
        <a:buClr>
          <a:srgbClr val="000000"/>
        </a:buClr>
        <a:buFont typeface="Arial"/>
        <a:defRPr lang="en-US" sz="1400" b="0" i="0" u="none" strike="noStrike" cap="none" dirty="0">
          <a:solidFill>
            <a:srgbClr val="000000"/>
          </a:solidFill>
          <a:latin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eople.dbmi.columbia.edu/~friedma/Projects/DiseaseSymptomKB/index.html"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Supervised_learning"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en.wikipedia.org/wiki/Regression_analysis" TargetMode="External"/><Relationship Id="rId5" Type="http://schemas.openxmlformats.org/officeDocument/2006/relationships/hyperlink" Target="https://en.wikipedia.org/wiki/Statistical_classification" TargetMode="External"/><Relationship Id="rId4" Type="http://schemas.openxmlformats.org/officeDocument/2006/relationships/hyperlink" Target="https://en.wikipedia.org/wiki/Algorith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9.xml"/><Relationship Id="rId5" Type="http://schemas.openxmlformats.org/officeDocument/2006/relationships/image" Target="../media/image14.jp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Google Shape;228;p17">
            <a:extLst>
              <a:ext uri="{5EA2C6CF-2812-48F0-A12A-DD1008140F7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F0F46BE-3348-465C-977C-DD5743931A64}"/>
              </a:ext>
            </a:extLst>
          </p:cNvPr>
          <p:cNvSpPr>
            <a:spLocks noGrp="1"/>
          </p:cNvSpPr>
          <p:nvPr>
            <p:ph type="title"/>
          </p:nvPr>
        </p:nvSpPr>
        <p:spPr>
          <a:xfrm>
            <a:off x="3537149" y="1578400"/>
            <a:ext cx="5017499" cy="15789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Disease Prediction</a:t>
            </a:r>
          </a:p>
          <a:p>
            <a:pPr marL="0" lvl="0" indent="0" algn="l" rtl="0">
              <a:spcBef>
                <a:spcPts val="0"/>
              </a:spcBef>
              <a:spcAft>
                <a:spcPts val="0"/>
              </a:spcAft>
              <a:buNone/>
            </a:pPr>
            <a:r>
              <a:rPr lang="en-US" dirty="0"/>
              <a:t>from Symptoms </a:t>
            </a:r>
          </a:p>
        </p:txBody>
      </p:sp>
      <p:sp>
        <p:nvSpPr>
          <p:cNvPr id="3" name="Google Shape;229;p17">
            <a:extLst>
              <a:ext uri="{5B3563E4-DCE5-4D49-A9DD-E17C50B3D7A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2C5E13D-D866-4549-AF06-1A52F416EBD2}"/>
              </a:ext>
            </a:extLst>
          </p:cNvPr>
          <p:cNvSpPr>
            <a:spLocks noGrp="1"/>
          </p:cNvSpPr>
          <p:nvPr>
            <p:ph type="subTitle" idx="1"/>
          </p:nvPr>
        </p:nvSpPr>
        <p:spPr>
          <a:xfrm>
            <a:off x="5083950" y="3924925"/>
            <a:ext cx="3470700" cy="506100"/>
          </a:xfrm>
          <a:prstGeom prst="rect">
            <a:avLst/>
          </a:prstGeom>
        </p:spPr>
        <p:txBody>
          <a:bodyPr spcFirstLastPara="1" vert="horz" wrap="square" lIns="91425" tIns="91425" rIns="91425" bIns="91425" rtlCol="0" anchor="t">
            <a:noAutofit/>
          </a:bodyPr>
          <a:lstStyle/>
          <a:p>
            <a:pPr marL="0" lvl="0" indent="0" algn="l" rtl="0">
              <a:lnSpc>
                <a:spcPct val="115000"/>
              </a:lnSpc>
              <a:spcBef>
                <a:spcPts val="0"/>
              </a:spcBef>
              <a:spcAft>
                <a:spcPts val="1600"/>
              </a:spcAft>
              <a:buNone/>
            </a:pPr>
            <a:r>
              <a:rPr lang="en-GB" sz="1400" dirty="0"/>
              <a:t>Your Own Virtual Doctor!</a:t>
            </a:r>
          </a:p>
        </p:txBody>
      </p:sp>
    </p:spTree>
    <p:extLst>
      <p:ext uri="{37EC5A7A-7A72-4147-92F7-295BC08E2129}">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10">
    <p:spTree>
      <p:nvGrpSpPr>
        <p:cNvPr id="1" name=""/>
        <p:cNvGrpSpPr/>
        <p:nvPr/>
      </p:nvGrpSpPr>
      <p:grpSpPr>
        <a:xfrm>
          <a:off x="0" y="0"/>
          <a:ext cx="0" cy="0"/>
          <a:chOff x="0" y="0"/>
          <a:chExt cx="0" cy="0"/>
        </a:xfrm>
      </p:grpSpPr>
      <p:sp>
        <p:nvSpPr>
          <p:cNvPr id="2" name="Google Shape;290;p26">
            <a:extLst>
              <a:ext uri="{998DD7D0-B33B-47D0-B546-066F32CCA2B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69E26AF-3E7F-4D6E-B6AD-E4B8802EA469}"/>
              </a:ext>
            </a:extLst>
          </p:cNvPr>
          <p:cNvSpPr>
            <a:spLocks noGrp="1"/>
          </p:cNvSpPr>
          <p:nvPr>
            <p:ph type="title" idx="10"/>
          </p:nvPr>
        </p:nvSpPr>
        <p:spPr>
          <a:xfrm>
            <a:off x="1297500" y="894825"/>
            <a:ext cx="6218700" cy="5115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Data Collection &amp; Pre-processing</a:t>
            </a:r>
          </a:p>
        </p:txBody>
      </p:sp>
      <p:sp>
        <p:nvSpPr>
          <p:cNvPr id="3" name="Google Shape;291;p26">
            <a:extLst>
              <a:ext uri="{F6E62D40-ED9B-47B2-B6D6-44A2C9AC830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4FEED49-DA5D-4E12-B8EC-C97829D8BDB0}"/>
              </a:ext>
            </a:extLst>
          </p:cNvPr>
          <p:cNvSpPr>
            <a:spLocks noGrp="1"/>
          </p:cNvSpPr>
          <p:nvPr>
            <p:ph type="body" idx="11"/>
          </p:nvPr>
        </p:nvSpPr>
        <p:spPr>
          <a:xfrm>
            <a:off x="580200" y="1627425"/>
            <a:ext cx="7653300" cy="27609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Data Source : </a:t>
            </a:r>
            <a:r>
              <a:rPr lang="en-GB" u="sng" dirty="0">
                <a:solidFill>
                  <a:schemeClr val="hlink"/>
                </a:solidFill>
                <a:hlinkClick r:id="rId3"/>
              </a:rPr>
              <a:t>https://people.dbmi.columbia.edu/~friedma/Projects/DiseaseSymptomKB/index.html</a:t>
            </a:r>
          </a:p>
          <a:p>
            <a:pPr marL="0" lvl="0" indent="0" algn="l" rtl="0">
              <a:spcBef>
                <a:spcPts val="1600"/>
              </a:spcBef>
              <a:spcAft>
                <a:spcPts val="0"/>
              </a:spcAft>
              <a:buNone/>
            </a:pPr>
            <a:r>
              <a:rPr lang="en-US" dirty="0"/>
              <a:t>Database based on disease-symptom associations generated by an automated method based on information in textual discharge summaries of patients at New York Presbyterian Hospital admitted during 2004.</a:t>
            </a:r>
          </a:p>
          <a:p>
            <a:pPr marL="0" lvl="0" indent="0" algn="l" rtl="0">
              <a:spcBef>
                <a:spcPts val="1600"/>
              </a:spcBef>
              <a:spcAft>
                <a:spcPts val="0"/>
              </a:spcAft>
              <a:buNone/>
            </a:pPr>
            <a:r>
              <a:rPr lang="en-US" dirty="0"/>
              <a:t>We will use this data by copying it in an excel file and using it. </a:t>
            </a:r>
          </a:p>
          <a:p>
            <a:pPr marL="0" lvl="0" indent="0" algn="l" rtl="0">
              <a:spcBef>
                <a:spcPts val="1600"/>
              </a:spcBef>
              <a:spcAft>
                <a:spcPts val="0"/>
              </a:spcAft>
              <a:buNone/>
            </a:pPr>
            <a:r>
              <a:rPr lang="en-US" dirty="0"/>
              <a:t>We will firstly clean the data, so that we can further process the data to feed into the model.</a:t>
            </a:r>
          </a:p>
          <a:p>
            <a:pPr marL="0" lvl="0" indent="0" algn="l" rtl="0">
              <a:spcBef>
                <a:spcPts val="1600"/>
              </a:spcBef>
              <a:spcAft>
                <a:spcPts val="1600"/>
              </a:spcAft>
              <a:buNone/>
            </a:pPr>
            <a:endParaRPr lang="en-US" dirty="0"/>
          </a:p>
        </p:txBody>
      </p:sp>
      <p:sp>
        <p:nvSpPr>
          <p:cNvPr id="4" name="Google Shape;292;p26">
            <a:extLst>
              <a:ext uri="{5AFFC80B-4FF2-42C3-8D13-71F11F7B0BB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7B55D3E-6470-4BB2-810A-9E45F55EDAE2}"/>
              </a:ext>
            </a:extLst>
          </p:cNvPr>
          <p:cNvSpPr/>
          <p:nvPr/>
        </p:nvSpPr>
        <p:spPr>
          <a:xfrm>
            <a:off x="7040600" y="3923575"/>
            <a:ext cx="2106350" cy="1222450"/>
          </a:xfrm>
          <a:custGeom>
            <a:avLst/>
            <a:gdLst/>
            <a:ahLst/>
            <a:cxnLst/>
            <a:rect l="0" t="0" r="r" b="b"/>
            <a:pathLst>
              <a:path w="84254" h="48898">
                <a:moveTo>
                  <a:pt x="0" y="0"/>
                </a:moveTo>
                <a:lnTo>
                  <a:pt x="50319" y="0"/>
                </a:lnTo>
                <a:lnTo>
                  <a:pt x="84254" y="33935"/>
                </a:lnTo>
                <a:lnTo>
                  <a:pt x="84254" y="48898"/>
                </a:lnTo>
                <a:lnTo>
                  <a:pt x="48798" y="48898"/>
                </a:lnTo>
                <a:close/>
              </a:path>
            </a:pathLst>
          </a:custGeom>
          <a:solidFill>
            <a:schemeClr val="accent3"/>
          </a:solidFill>
          <a:ln>
            <a:noFill/>
          </a:ln>
        </p:spPr>
      </p:sp>
      <p:sp>
        <p:nvSpPr>
          <p:cNvPr id="5" name="Google Shape;293;p26">
            <a:extLst>
              <a:ext uri="{FFCD4546-F03E-4F2C-9629-7A68A54AAD3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38C7CD4-B797-466E-A71B-F7207867C502}"/>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01</a:t>
            </a:r>
          </a:p>
        </p:txBody>
      </p:sp>
    </p:spTree>
    <p:extLst>
      <p:ext uri="{E12F0036-B2EE-4720-B069-313B6ECD8F46}">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Google Shape;298;p27">
            <a:extLst>
              <a:ext uri="{A39C6AC2-E1FD-4B2F-8015-6F069BCFC03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F8420C8-DE8B-471E-A7F3-3D4BD38D3E2D}"/>
              </a:ext>
            </a:extLst>
          </p:cNvPr>
          <p:cNvSpPr>
            <a:spLocks noGrp="1"/>
          </p:cNvSpPr>
          <p:nvPr>
            <p:ph type="body" idx="1"/>
          </p:nvPr>
        </p:nvSpPr>
        <p:spPr>
          <a:xfrm>
            <a:off x="2520600" y="1777575"/>
            <a:ext cx="1065000" cy="583200"/>
          </a:xfrm>
          <a:prstGeom prst="rect">
            <a:avLst/>
          </a:prstGeom>
        </p:spPr>
        <p:txBody>
          <a:bodyPr spcFirstLastPara="1" vert="horz" wrap="square" lIns="91425" tIns="91425" rIns="91425" bIns="91425" rtlCol="0" anchor="t">
            <a:noAutofit/>
          </a:bodyPr>
          <a:lstStyle/>
          <a:p>
            <a:pPr marL="0" lvl="0" indent="0" algn="ctr" rtl="0">
              <a:spcBef>
                <a:spcPts val="0"/>
              </a:spcBef>
              <a:spcAft>
                <a:spcPts val="1600"/>
              </a:spcAft>
              <a:buNone/>
            </a:pPr>
            <a:r>
              <a:rPr lang="en-US" dirty="0"/>
              <a:t>Before : </a:t>
            </a:r>
          </a:p>
        </p:txBody>
      </p:sp>
      <p:pic>
        <p:nvPicPr>
          <p:cNvPr id="3" name="Google Shape;299;p27">
            <a:extLst>
              <a:ext uri="{87AB4A57-7899-4748-B5D4-6E74B2BF7EA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AC38589-2F3B-42C4-BB0A-E76EB0FB41A1}"/>
              </a:ext>
            </a:extLst>
          </p:cNvPr>
          <p:cNvPicPr/>
          <p:nvPr/>
        </p:nvPicPr>
        <p:blipFill>
          <a:blip r:embed="rId3"/>
          <a:stretch>
            <a:fillRect/>
          </a:stretch>
        </p:blipFill>
        <p:spPr>
          <a:xfrm>
            <a:off x="338600" y="2195513"/>
            <a:ext cx="5238574" cy="1988400"/>
          </a:xfrm>
          <a:prstGeom prst="rect">
            <a:avLst/>
          </a:prstGeom>
          <a:noFill/>
          <a:ln>
            <a:noFill/>
          </a:ln>
        </p:spPr>
      </p:pic>
      <p:sp>
        <p:nvSpPr>
          <p:cNvPr id="4" name="Google Shape;300;p27">
            <a:extLst>
              <a:ext uri="{4A84C545-90D6-499C-AF32-AA7B1177FAF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71B4375-5012-4A3E-997A-D799046A8C4C}"/>
              </a:ext>
            </a:extLst>
          </p:cNvPr>
          <p:cNvSpPr txBox="1"/>
          <p:nvPr/>
        </p:nvSpPr>
        <p:spPr>
          <a:xfrm>
            <a:off x="6643163" y="1777575"/>
            <a:ext cx="1065000" cy="400200"/>
          </a:xfrm>
          <a:prstGeom prst="rect">
            <a:avLst/>
          </a:prstGeom>
          <a:noFill/>
          <a:ln>
            <a:noFill/>
          </a:ln>
        </p:spPr>
        <p:txBody>
          <a:bodyPr spcFirstLastPara="1" vert="horz" wrap="square" lIns="91425" tIns="91425" rIns="91425" bIns="91425" rtlCol="0" anchor="t">
            <a:spAutoFit/>
          </a:bodyPr>
          <a:lstStyle/>
          <a:p>
            <a:pPr marL="0" lvl="0" indent="0" algn="ctr" rtl="0">
              <a:spcBef>
                <a:spcPts val="0"/>
              </a:spcBef>
              <a:spcAft>
                <a:spcPts val="0"/>
              </a:spcAft>
              <a:buNone/>
            </a:pPr>
            <a:r>
              <a:rPr lang="en-GB" dirty="0">
                <a:solidFill>
                  <a:schemeClr val="lt1"/>
                </a:solidFill>
                <a:latin typeface="Lato"/>
              </a:rPr>
              <a:t>After : </a:t>
            </a:r>
          </a:p>
        </p:txBody>
      </p:sp>
      <p:pic>
        <p:nvPicPr>
          <p:cNvPr id="5" name="Google Shape;301;p27">
            <a:extLst>
              <a:ext uri="{C0E5DBDA-80F9-48BF-8529-731D8C291C3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B7CC900-401A-4C0B-9471-8B79F9FBAB62}"/>
              </a:ext>
            </a:extLst>
          </p:cNvPr>
          <p:cNvPicPr/>
          <p:nvPr/>
        </p:nvPicPr>
        <p:blipFill>
          <a:blip r:embed="rId4"/>
          <a:srcRect l="1690" t="25468" r="75971" b="46208"/>
          <a:stretch>
            <a:fillRect/>
          </a:stretch>
        </p:blipFill>
        <p:spPr>
          <a:xfrm>
            <a:off x="5744124" y="2168774"/>
            <a:ext cx="2863075" cy="2041875"/>
          </a:xfrm>
          <a:prstGeom prst="rect">
            <a:avLst/>
          </a:prstGeom>
          <a:noFill/>
          <a:ln>
            <a:noFill/>
          </a:ln>
        </p:spPr>
      </p:pic>
      <p:sp>
        <p:nvSpPr>
          <p:cNvPr id="6" name="Google Shape;302;p27">
            <a:extLst>
              <a:ext uri="{516F246D-E8AE-42F2-A636-FB3C03D6C89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06A7C3E-75CB-4183-BB15-B474550E4E3A}"/>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01</a:t>
            </a:r>
          </a:p>
        </p:txBody>
      </p:sp>
      <p:sp>
        <p:nvSpPr>
          <p:cNvPr id="7" name="Google Shape;303;p27">
            <a:extLst>
              <a:ext uri="{C9BC3B28-6B6A-4A46-B9E4-35255E22A33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FCF7B3C-9791-480D-8E94-B506A57B9750}"/>
              </a:ext>
            </a:extLst>
          </p:cNvPr>
          <p:cNvSpPr>
            <a:spLocks noGrp="1"/>
          </p:cNvSpPr>
          <p:nvPr>
            <p:ph type="title"/>
          </p:nvPr>
        </p:nvSpPr>
        <p:spPr>
          <a:xfrm>
            <a:off x="1297500" y="894825"/>
            <a:ext cx="7957800" cy="5115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Data Images (Snippet) before and after Cleaning</a:t>
            </a:r>
          </a:p>
          <a:p>
            <a:pPr marL="0" lvl="0" indent="0" algn="l" rtl="0">
              <a:spcBef>
                <a:spcPts val="0"/>
              </a:spcBef>
              <a:spcAft>
                <a:spcPts val="0"/>
              </a:spcAft>
              <a:buNone/>
            </a:pPr>
            <a:endParaRPr lang="en-US" dirty="0"/>
          </a:p>
        </p:txBody>
      </p:sp>
    </p:spTree>
    <p:extLst>
      <p:ext uri="{E6A6C816-5ED4-462D-A194-7D345A647B3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12">
    <p:spTree>
      <p:nvGrpSpPr>
        <p:cNvPr id="1" name=""/>
        <p:cNvGrpSpPr/>
        <p:nvPr/>
      </p:nvGrpSpPr>
      <p:grpSpPr>
        <a:xfrm>
          <a:off x="0" y="0"/>
          <a:ext cx="0" cy="0"/>
          <a:chOff x="0" y="0"/>
          <a:chExt cx="0" cy="0"/>
        </a:xfrm>
      </p:grpSpPr>
      <p:sp>
        <p:nvSpPr>
          <p:cNvPr id="2" name="Google Shape;308;p28">
            <a:extLst>
              <a:ext uri="{CBF33B21-7BAD-4677-9BE3-39F4C1FE713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663A3B4-3C4B-4C59-88C0-FFF1A8C3D77E}"/>
              </a:ext>
            </a:extLst>
          </p:cNvPr>
          <p:cNvSpPr>
            <a:spLocks noGrp="1"/>
          </p:cNvSpPr>
          <p:nvPr>
            <p:ph type="body" idx="1"/>
          </p:nvPr>
        </p:nvSpPr>
        <p:spPr>
          <a:xfrm>
            <a:off x="1297500" y="1436575"/>
            <a:ext cx="7038900" cy="32448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After cleaning data we will use </a:t>
            </a:r>
            <a:r>
              <a:rPr lang="en-GB" sz="1200" dirty="0">
                <a:latin typeface="Arial"/>
              </a:rPr>
              <a:t>Label Encoder and One Hot Encoder. These two encoders are parts of the SciKit Learn library in Python, and they are used to convert categorical data, or text data, into numbers, which our predictive models can better understand.</a:t>
            </a:r>
          </a:p>
          <a:p>
            <a:pPr marL="0" lvl="0" indent="0" algn="l" rtl="0">
              <a:spcBef>
                <a:spcPts val="1600"/>
              </a:spcBef>
              <a:spcAft>
                <a:spcPts val="0"/>
              </a:spcAft>
              <a:buNone/>
            </a:pPr>
            <a:r>
              <a:rPr lang="en-GB" sz="1350" dirty="0"/>
              <a:t>Label Encoding is a popular encoding technique for handling categorical variables. In this technique, each label is assigned a unique integer based on alphabetical ordering.</a:t>
            </a:r>
          </a:p>
          <a:p>
            <a:pPr marL="0" lvl="0" indent="0" algn="l" rtl="0">
              <a:spcBef>
                <a:spcPts val="1600"/>
              </a:spcBef>
              <a:spcAft>
                <a:spcPts val="0"/>
              </a:spcAft>
              <a:buNone/>
            </a:pPr>
            <a:r>
              <a:rPr lang="en-GB" sz="1350" dirty="0">
                <a:latin typeface="Arial"/>
              </a:rPr>
              <a:t>With one-hot, we convert each categorical value into a new categorical column and assign a binary value of 1 or 0 to those columns.</a:t>
            </a:r>
          </a:p>
          <a:p>
            <a:pPr marL="0" lvl="0" indent="0" algn="l" rtl="0">
              <a:spcBef>
                <a:spcPts val="1600"/>
              </a:spcBef>
              <a:spcAft>
                <a:spcPts val="0"/>
              </a:spcAft>
              <a:buNone/>
            </a:pPr>
            <a:r>
              <a:rPr lang="en-GB" sz="1350" dirty="0">
                <a:latin typeface="Arial"/>
              </a:rPr>
              <a:t>After, encoding our data will be ready to feed in model for training process.</a:t>
            </a:r>
          </a:p>
          <a:p>
            <a:pPr marL="0" lvl="0" indent="0" algn="l" rtl="0">
              <a:spcBef>
                <a:spcPts val="1600"/>
              </a:spcBef>
              <a:spcAft>
                <a:spcPts val="0"/>
              </a:spcAft>
              <a:buNone/>
            </a:pPr>
            <a:endParaRPr lang="en-GB" sz="1350" dirty="0">
              <a:latin typeface="Arial"/>
            </a:endParaRPr>
          </a:p>
          <a:p>
            <a:pPr marL="0" lvl="0" indent="0" algn="l" rtl="0">
              <a:spcBef>
                <a:spcPts val="1600"/>
              </a:spcBef>
              <a:spcAft>
                <a:spcPts val="1600"/>
              </a:spcAft>
              <a:buNone/>
            </a:pPr>
            <a:endParaRPr lang="en-US" sz="1200" dirty="0">
              <a:latin typeface="Arial"/>
            </a:endParaRPr>
          </a:p>
        </p:txBody>
      </p:sp>
      <p:sp>
        <p:nvSpPr>
          <p:cNvPr id="3" name="Google Shape;309;p28">
            <a:extLst>
              <a:ext uri="{5B0ED905-6A2C-4A32-A888-5719448D87A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4A8DC22-4E2E-4C14-9853-DA78B87540C0}"/>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01</a:t>
            </a:r>
          </a:p>
        </p:txBody>
      </p:sp>
      <p:sp>
        <p:nvSpPr>
          <p:cNvPr id="4" name="Google Shape;310;p28">
            <a:extLst>
              <a:ext uri="{F94138E4-E790-412C-B3E3-D515C8D1046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2DCA25D-B9D5-4548-BC1A-850D3A7BD582}"/>
              </a:ext>
            </a:extLst>
          </p:cNvPr>
          <p:cNvSpPr>
            <a:spLocks noGrp="1"/>
          </p:cNvSpPr>
          <p:nvPr>
            <p:ph type="title"/>
          </p:nvPr>
        </p:nvSpPr>
        <p:spPr>
          <a:xfrm>
            <a:off x="1297500" y="894825"/>
            <a:ext cx="3006000" cy="5115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2600" dirty="0"/>
              <a:t>Encoding</a:t>
            </a:r>
          </a:p>
          <a:p>
            <a:pPr marL="0" lvl="0" indent="0" algn="l" rtl="0">
              <a:spcBef>
                <a:spcPts val="0"/>
              </a:spcBef>
              <a:spcAft>
                <a:spcPts val="0"/>
              </a:spcAft>
              <a:buNone/>
            </a:pPr>
            <a:endParaRPr lang="en-US" dirty="0"/>
          </a:p>
        </p:txBody>
      </p:sp>
    </p:spTree>
    <p:extLst>
      <p:ext uri="{AD7B546D-E46A-4492-9A46-4B6C081D0A4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13">
    <p:spTree>
      <p:nvGrpSpPr>
        <p:cNvPr id="1" name=""/>
        <p:cNvGrpSpPr/>
        <p:nvPr/>
      </p:nvGrpSpPr>
      <p:grpSpPr>
        <a:xfrm>
          <a:off x="0" y="0"/>
          <a:ext cx="0" cy="0"/>
          <a:chOff x="0" y="0"/>
          <a:chExt cx="0" cy="0"/>
        </a:xfrm>
      </p:grpSpPr>
      <p:pic>
        <p:nvPicPr>
          <p:cNvPr id="2" name="Google Shape;315;p29">
            <a:extLst>
              <a:ext uri="{5A972DE0-670B-4103-A51B-D476FF67AF8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DBE5DEE-D13F-4358-94E7-D2D07E45AB8D}"/>
              </a:ext>
            </a:extLst>
          </p:cNvPr>
          <p:cNvPicPr/>
          <p:nvPr/>
        </p:nvPicPr>
        <p:blipFill>
          <a:blip r:embed="rId3"/>
          <a:stretch>
            <a:fillRect/>
          </a:stretch>
        </p:blipFill>
        <p:spPr>
          <a:xfrm>
            <a:off x="2262524" y="332388"/>
            <a:ext cx="6540374" cy="4478724"/>
          </a:xfrm>
          <a:prstGeom prst="rect">
            <a:avLst/>
          </a:prstGeom>
          <a:noFill/>
          <a:ln>
            <a:noFill/>
          </a:ln>
        </p:spPr>
      </p:pic>
      <p:sp>
        <p:nvSpPr>
          <p:cNvPr id="3" name="Google Shape;316;p29">
            <a:extLst>
              <a:ext uri="{1C774D43-6F72-4411-A720-AEE1F332712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D85D413-69E8-4E73-9BFF-B96968970765}"/>
              </a:ext>
            </a:extLst>
          </p:cNvPr>
          <p:cNvSpPr txBox="1"/>
          <p:nvPr/>
        </p:nvSpPr>
        <p:spPr>
          <a:xfrm>
            <a:off x="472975" y="748850"/>
            <a:ext cx="1438500" cy="4002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dirty="0">
                <a:solidFill>
                  <a:schemeClr val="lt1"/>
                </a:solidFill>
                <a:latin typeface="Lato"/>
              </a:rPr>
              <a:t>Flow chart</a:t>
            </a:r>
          </a:p>
        </p:txBody>
      </p:sp>
    </p:spTree>
    <p:extLst>
      <p:ext uri="{E3929267-7032-47CA-B5E1-158F4EEF8562}">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14">
    <p:spTree>
      <p:nvGrpSpPr>
        <p:cNvPr id="1" name=""/>
        <p:cNvGrpSpPr/>
        <p:nvPr/>
      </p:nvGrpSpPr>
      <p:grpSpPr>
        <a:xfrm>
          <a:off x="0" y="0"/>
          <a:ext cx="0" cy="0"/>
          <a:chOff x="0" y="0"/>
          <a:chExt cx="0" cy="0"/>
        </a:xfrm>
      </p:grpSpPr>
      <p:pic>
        <p:nvPicPr>
          <p:cNvPr id="2" name="Google Shape;321;p30">
            <a:extLst>
              <a:ext uri="{5B0C0CC3-7D7F-4EB4-9FCC-04901B8757B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4C3A48B-0E90-4852-945E-521AA7CBE033}"/>
              </a:ext>
            </a:extLst>
          </p:cNvPr>
          <p:cNvPicPr/>
          <p:nvPr/>
        </p:nvPicPr>
        <p:blipFill>
          <a:blip r:embed="rId3"/>
          <a:stretch>
            <a:fillRect/>
          </a:stretch>
        </p:blipFill>
        <p:spPr>
          <a:xfrm>
            <a:off x="3499026" y="671125"/>
            <a:ext cx="3579000" cy="3999399"/>
          </a:xfrm>
          <a:prstGeom prst="rect">
            <a:avLst/>
          </a:prstGeom>
          <a:noFill/>
          <a:ln>
            <a:noFill/>
          </a:ln>
        </p:spPr>
      </p:pic>
      <p:sp>
        <p:nvSpPr>
          <p:cNvPr id="3" name="Google Shape;322;p30">
            <a:extLst>
              <a:ext uri="{FA27F05A-7D67-4DBE-8269-1D1E41C77DB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0CBFEE3-D2AF-45DF-8600-B269F4EA1A5D}"/>
              </a:ext>
            </a:extLst>
          </p:cNvPr>
          <p:cNvSpPr txBox="1"/>
          <p:nvPr/>
        </p:nvSpPr>
        <p:spPr>
          <a:xfrm>
            <a:off x="689750" y="2086950"/>
            <a:ext cx="2207100" cy="9696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sz="2550" dirty="0">
                <a:solidFill>
                  <a:schemeClr val="lt1"/>
                </a:solidFill>
              </a:rPr>
              <a:t>Principal Aspects</a:t>
            </a:r>
          </a:p>
        </p:txBody>
      </p:sp>
    </p:spTree>
    <p:extLst>
      <p:ext uri="{66F9DC5D-D163-4308-9B5D-B77EB3748E0A}">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15">
    <p:spTree>
      <p:nvGrpSpPr>
        <p:cNvPr id="1" name=""/>
        <p:cNvGrpSpPr/>
        <p:nvPr/>
      </p:nvGrpSpPr>
      <p:grpSpPr>
        <a:xfrm>
          <a:off x="0" y="0"/>
          <a:ext cx="0" cy="0"/>
          <a:chOff x="0" y="0"/>
          <a:chExt cx="0" cy="0"/>
        </a:xfrm>
      </p:grpSpPr>
      <p:sp>
        <p:nvSpPr>
          <p:cNvPr id="2" name="Google Shape;327;p31">
            <a:extLst>
              <a:ext uri="{9A918BD1-B5BB-411C-81A1-5C83AC213C1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628010B-0A23-41BC-8807-158F71E74973}"/>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02</a:t>
            </a:r>
          </a:p>
        </p:txBody>
      </p:sp>
      <p:sp>
        <p:nvSpPr>
          <p:cNvPr id="3" name="Google Shape;328;p31">
            <a:extLst>
              <a:ext uri="{256AC5A5-6C47-4347-8F4D-ED8908FA34B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D206D2B-AFFF-4F70-A1A0-BEB12B0319F7}"/>
              </a:ext>
            </a:extLst>
          </p:cNvPr>
          <p:cNvSpPr>
            <a:spLocks noGrp="1"/>
          </p:cNvSpPr>
          <p:nvPr>
            <p:ph type="body" idx="1"/>
          </p:nvPr>
        </p:nvSpPr>
        <p:spPr>
          <a:xfrm>
            <a:off x="643924" y="1439325"/>
            <a:ext cx="6145200" cy="656100"/>
          </a:xfrm>
          <a:prstGeom prst="rect">
            <a:avLst/>
          </a:prstGeom>
        </p:spPr>
        <p:txBody>
          <a:bodyPr spcFirstLastPara="1" vert="horz" wrap="square" lIns="91425" tIns="91425" rIns="91425" bIns="91425" rtlCol="0" anchor="t">
            <a:noAutofit/>
          </a:bodyPr>
          <a:lstStyle/>
          <a:p>
            <a:pPr marL="0" lvl="0" indent="0" algn="l" rtl="0">
              <a:spcBef>
                <a:spcPts val="0"/>
              </a:spcBef>
              <a:spcAft>
                <a:spcPts val="1600"/>
              </a:spcAft>
              <a:buNone/>
            </a:pPr>
            <a:r>
              <a:rPr lang="en-GB" sz="1600" dirty="0"/>
              <a:t>How to choose the right model for the project? Things to consider</a:t>
            </a:r>
          </a:p>
        </p:txBody>
      </p:sp>
      <p:sp>
        <p:nvSpPr>
          <p:cNvPr id="4" name="Google Shape;329;p31">
            <a:extLst>
              <a:ext uri="{4A6AA2EC-B24C-4137-B0DA-81D0EDC6D04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6E355DF-0591-44E2-9C95-4644369FA62D}"/>
              </a:ext>
            </a:extLst>
          </p:cNvPr>
          <p:cNvSpPr/>
          <p:nvPr/>
        </p:nvSpPr>
        <p:spPr>
          <a:xfrm>
            <a:off x="3388475" y="3335550"/>
            <a:ext cx="656100" cy="656100"/>
          </a:xfrm>
          <a:prstGeom prst="ellipse">
            <a:avLst/>
          </a:prstGeom>
          <a:solidFill>
            <a:schemeClr val="dk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5" name="Google Shape;330;p31">
            <a:extLst>
              <a:ext uri="{9915526A-90EA-4270-9266-4BD9E29D2F2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A83BA3E-1169-4520-9986-B2D0F2698C1C}"/>
              </a:ext>
            </a:extLst>
          </p:cNvPr>
          <p:cNvSpPr/>
          <p:nvPr/>
        </p:nvSpPr>
        <p:spPr>
          <a:xfrm>
            <a:off x="5239301" y="3335550"/>
            <a:ext cx="656100" cy="656100"/>
          </a:xfrm>
          <a:prstGeom prst="ellipse">
            <a:avLst/>
          </a:prstGeom>
          <a:solidFill>
            <a:schemeClr val="dk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331;p31">
            <a:extLst>
              <a:ext uri="{0500C328-0F94-4B69-9483-C19698B4977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8A759CE-FC15-475E-BC78-C9A8C185BBE2}"/>
              </a:ext>
            </a:extLst>
          </p:cNvPr>
          <p:cNvSpPr>
            <a:spLocks noGrp="1"/>
          </p:cNvSpPr>
          <p:nvPr>
            <p:ph type="title"/>
          </p:nvPr>
        </p:nvSpPr>
        <p:spPr>
          <a:xfrm>
            <a:off x="1297500" y="894825"/>
            <a:ext cx="6218700" cy="5445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Model Training</a:t>
            </a:r>
          </a:p>
        </p:txBody>
      </p:sp>
      <p:sp>
        <p:nvSpPr>
          <p:cNvPr id="7" name="Google Shape;332;p31">
            <a:extLst>
              <a:ext uri="{7BADC654-E3CE-4C90-B13E-1222B94DA72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C6FF2B7-181B-41E0-9EF6-A06F554C85F8}"/>
              </a:ext>
            </a:extLst>
          </p:cNvPr>
          <p:cNvSpPr>
            <a:spLocks noGrp="1"/>
          </p:cNvSpPr>
          <p:nvPr>
            <p:ph type="body" idx="1"/>
          </p:nvPr>
        </p:nvSpPr>
        <p:spPr>
          <a:xfrm>
            <a:off x="1281863" y="2179832"/>
            <a:ext cx="4140900" cy="23508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1600" dirty="0"/>
              <a:t>Size of the dataset</a:t>
            </a:r>
          </a:p>
          <a:p>
            <a:pPr marL="0" lvl="0" indent="0" algn="l" rtl="0">
              <a:spcBef>
                <a:spcPts val="1600"/>
              </a:spcBef>
              <a:spcAft>
                <a:spcPts val="0"/>
              </a:spcAft>
              <a:buNone/>
            </a:pPr>
            <a:r>
              <a:rPr lang="en-GB" sz="1600" dirty="0"/>
              <a:t>Training time </a:t>
            </a:r>
          </a:p>
          <a:p>
            <a:pPr marL="0" lvl="0" indent="0" algn="l" rtl="0">
              <a:spcBef>
                <a:spcPts val="1600"/>
              </a:spcBef>
              <a:spcAft>
                <a:spcPts val="0"/>
              </a:spcAft>
              <a:buNone/>
            </a:pPr>
            <a:r>
              <a:rPr lang="en-GB" sz="1600" dirty="0"/>
              <a:t>Number of features</a:t>
            </a:r>
          </a:p>
          <a:p>
            <a:pPr marL="0" lvl="0" indent="0" algn="l" rtl="0">
              <a:spcBef>
                <a:spcPts val="1600"/>
              </a:spcBef>
              <a:spcAft>
                <a:spcPts val="1600"/>
              </a:spcAft>
              <a:buNone/>
            </a:pPr>
            <a:r>
              <a:rPr lang="en-GB" sz="1600" dirty="0"/>
              <a:t>Availability of computational time and power</a:t>
            </a:r>
          </a:p>
        </p:txBody>
      </p:sp>
      <p:sp>
        <p:nvSpPr>
          <p:cNvPr id="8" name="Google Shape;333;p31">
            <a:extLst>
              <a:ext uri="{57E51E50-BBFF-4744-8CF9-E007B07CCFA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9940FB7-00FF-455E-8FDD-748C3DCB8414}"/>
              </a:ext>
            </a:extLst>
          </p:cNvPr>
          <p:cNvSpPr>
            <a:spLocks noGrp="1"/>
          </p:cNvSpPr>
          <p:nvPr>
            <p:ph type="body" idx="1"/>
          </p:nvPr>
        </p:nvSpPr>
        <p:spPr>
          <a:xfrm>
            <a:off x="641399" y="2188550"/>
            <a:ext cx="656100" cy="1803000"/>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600" dirty="0">
                <a:solidFill>
                  <a:srgbClr val="B7B7B7"/>
                </a:solidFill>
              </a:rPr>
              <a:t>01</a:t>
            </a:r>
          </a:p>
          <a:p>
            <a:pPr marL="0" lvl="0" indent="0" algn="l" rtl="0">
              <a:lnSpc>
                <a:spcPct val="100000"/>
              </a:lnSpc>
              <a:spcBef>
                <a:spcPts val="0"/>
              </a:spcBef>
              <a:spcAft>
                <a:spcPts val="0"/>
              </a:spcAft>
              <a:buNone/>
            </a:pPr>
            <a:endParaRPr lang="en-GB" sz="1600" dirty="0">
              <a:solidFill>
                <a:srgbClr val="B7B7B7"/>
              </a:solidFill>
            </a:endParaRPr>
          </a:p>
          <a:p>
            <a:pPr marL="0" lvl="0" indent="0" algn="l" rtl="0">
              <a:lnSpc>
                <a:spcPct val="100000"/>
              </a:lnSpc>
              <a:spcBef>
                <a:spcPts val="0"/>
              </a:spcBef>
              <a:spcAft>
                <a:spcPts val="0"/>
              </a:spcAft>
              <a:buNone/>
            </a:pPr>
            <a:r>
              <a:rPr lang="en-GB" sz="1600" dirty="0">
                <a:solidFill>
                  <a:srgbClr val="B7B7B7"/>
                </a:solidFill>
              </a:rPr>
              <a:t>02</a:t>
            </a:r>
          </a:p>
          <a:p>
            <a:pPr marL="0" lvl="0" indent="0" algn="l" rtl="0">
              <a:lnSpc>
                <a:spcPct val="100000"/>
              </a:lnSpc>
              <a:spcBef>
                <a:spcPts val="0"/>
              </a:spcBef>
              <a:spcAft>
                <a:spcPts val="0"/>
              </a:spcAft>
              <a:buNone/>
            </a:pPr>
            <a:endParaRPr lang="en-GB" sz="1600" dirty="0">
              <a:solidFill>
                <a:srgbClr val="B7B7B7"/>
              </a:solidFill>
            </a:endParaRPr>
          </a:p>
          <a:p>
            <a:pPr marL="0" lvl="0" indent="0" algn="l" rtl="0">
              <a:lnSpc>
                <a:spcPct val="100000"/>
              </a:lnSpc>
              <a:spcBef>
                <a:spcPts val="0"/>
              </a:spcBef>
              <a:spcAft>
                <a:spcPts val="0"/>
              </a:spcAft>
              <a:buNone/>
            </a:pPr>
            <a:r>
              <a:rPr lang="en-GB" sz="1600" dirty="0">
                <a:solidFill>
                  <a:srgbClr val="B7B7B7"/>
                </a:solidFill>
              </a:rPr>
              <a:t>03</a:t>
            </a:r>
          </a:p>
          <a:p>
            <a:pPr marL="0" lvl="0" indent="0" algn="l" rtl="0">
              <a:lnSpc>
                <a:spcPct val="100000"/>
              </a:lnSpc>
              <a:spcBef>
                <a:spcPts val="0"/>
              </a:spcBef>
              <a:spcAft>
                <a:spcPts val="0"/>
              </a:spcAft>
              <a:buNone/>
            </a:pPr>
            <a:endParaRPr lang="en-GB" sz="1600" dirty="0">
              <a:solidFill>
                <a:srgbClr val="B7B7B7"/>
              </a:solidFill>
            </a:endParaRPr>
          </a:p>
          <a:p>
            <a:pPr marL="0" lvl="0" indent="0" algn="l" rtl="0">
              <a:lnSpc>
                <a:spcPct val="100000"/>
              </a:lnSpc>
              <a:spcBef>
                <a:spcPts val="0"/>
              </a:spcBef>
              <a:spcAft>
                <a:spcPts val="0"/>
              </a:spcAft>
              <a:buNone/>
            </a:pPr>
            <a:r>
              <a:rPr lang="en-GB" sz="1600" dirty="0">
                <a:solidFill>
                  <a:srgbClr val="B7B7B7"/>
                </a:solidFill>
              </a:rPr>
              <a:t>04</a:t>
            </a:r>
          </a:p>
        </p:txBody>
      </p:sp>
      <p:sp>
        <p:nvSpPr>
          <p:cNvPr id="9" name="Google Shape;334;p31">
            <a:extLst>
              <a:ext uri="{95A2277C-C597-440D-8D65-550AB637C8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B4812BA-7BA9-4953-88F9-F55A314736BD}"/>
              </a:ext>
            </a:extLst>
          </p:cNvPr>
          <p:cNvSpPr txBox="1"/>
          <p:nvPr/>
        </p:nvSpPr>
        <p:spPr>
          <a:xfrm>
            <a:off x="7315200" y="4671300"/>
            <a:ext cx="2341199" cy="444000"/>
          </a:xfrm>
          <a:prstGeom prst="rect">
            <a:avLst/>
          </a:prstGeom>
          <a:noFill/>
          <a:ln>
            <a:noFill/>
          </a:ln>
        </p:spPr>
        <p:txBody>
          <a:bodyPr spcFirstLastPara="1" vert="horz" wrap="square" lIns="91425" tIns="91425" rIns="91425" bIns="91425" rtlCol="0" anchor="ctr">
            <a:noAutofit/>
          </a:bodyPr>
          <a:lstStyle/>
          <a:p>
            <a:pPr marL="0" lvl="0" indent="0" algn="l" rtl="0">
              <a:spcBef>
                <a:spcPts val="0"/>
              </a:spcBef>
              <a:spcAft>
                <a:spcPts val="0"/>
              </a:spcAft>
              <a:buNone/>
            </a:pPr>
            <a:r>
              <a:rPr lang="en-GB" sz="1600" dirty="0">
                <a:solidFill>
                  <a:srgbClr val="FFFFFF"/>
                </a:solidFill>
                <a:latin typeface="Montserrat"/>
              </a:rPr>
              <a:t>Continued.</a:t>
            </a:r>
          </a:p>
        </p:txBody>
      </p:sp>
      <p:sp>
        <p:nvSpPr>
          <p:cNvPr id="10" name="Google Shape;335;p31">
            <a:extLst>
              <a:ext uri="{F3EDA23B-E85E-4397-81CF-3A588360973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C49D477-788E-42C7-9B30-1E12DE768671}"/>
              </a:ext>
            </a:extLst>
          </p:cNvPr>
          <p:cNvSpPr txBox="1"/>
          <p:nvPr/>
        </p:nvSpPr>
        <p:spPr>
          <a:xfrm>
            <a:off x="5836375" y="2445450"/>
            <a:ext cx="1991400" cy="691800"/>
          </a:xfrm>
          <a:prstGeom prst="rect">
            <a:avLst/>
          </a:prstGeom>
          <a:noFill/>
          <a:ln>
            <a:noFill/>
          </a:ln>
        </p:spPr>
        <p:txBody>
          <a:bodyPr spcFirstLastPara="1" vert="horz" wrap="square" lIns="91425" tIns="91425" rIns="91425" bIns="91425" rtlCol="0" anchor="ctr">
            <a:noAutofit/>
          </a:bodyPr>
          <a:lstStyle/>
          <a:p>
            <a:pPr marL="0" lvl="0" indent="0" algn="ctr" rtl="0">
              <a:lnSpc>
                <a:spcPct val="115000"/>
              </a:lnSpc>
              <a:spcBef>
                <a:spcPts val="0"/>
              </a:spcBef>
              <a:spcAft>
                <a:spcPts val="1600"/>
              </a:spcAft>
              <a:buNone/>
            </a:pPr>
            <a:r>
              <a:rPr lang="en-GB" sz="1000" dirty="0">
                <a:solidFill>
                  <a:srgbClr val="D9D9D9"/>
                </a:solidFill>
                <a:latin typeface="Montserrat"/>
              </a:rPr>
              <a:t>Too many features can cause the model to overfit and make it imprecise.</a:t>
            </a:r>
          </a:p>
        </p:txBody>
      </p:sp>
      <p:pic>
        <p:nvPicPr>
          <p:cNvPr id="11" name="Google Shape;336;p31">
            <a:extLst>
              <a:ext uri="{6D1BF281-BBC2-4AC9-8B4F-977A68B4062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1038CE-182F-4D6D-9320-A4C2542DB8EB}"/>
              </a:ext>
            </a:extLst>
          </p:cNvPr>
          <p:cNvPicPr/>
          <p:nvPr/>
        </p:nvPicPr>
        <p:blipFill>
          <a:blip r:embed="rId3"/>
          <a:srcRect l="5763" t="6216" r="4878" b="14887"/>
          <a:stretch>
            <a:fillRect/>
          </a:stretch>
        </p:blipFill>
        <p:spPr>
          <a:xfrm>
            <a:off x="5915824" y="3137251"/>
            <a:ext cx="1832500" cy="1312050"/>
          </a:xfrm>
          <a:prstGeom prst="rect">
            <a:avLst/>
          </a:prstGeom>
          <a:noFill/>
          <a:ln>
            <a:noFill/>
          </a:ln>
        </p:spPr>
      </p:pic>
      <p:sp>
        <p:nvSpPr>
          <p:cNvPr id="12" name="Google Shape;337;p31">
            <a:extLst>
              <a:ext uri="{B6F3BC18-BCB0-4CF1-89DF-DBDC25C15E4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EF9C183-3AF0-4F18-AAD6-C7C35DA95D2F}"/>
              </a:ext>
            </a:extLst>
          </p:cNvPr>
          <p:cNvSpPr txBox="1"/>
          <p:nvPr/>
        </p:nvSpPr>
        <p:spPr>
          <a:xfrm>
            <a:off x="5978874" y="4449300"/>
            <a:ext cx="1706399" cy="444000"/>
          </a:xfrm>
          <a:prstGeom prst="rect">
            <a:avLst/>
          </a:prstGeom>
          <a:noFill/>
          <a:ln>
            <a:noFill/>
          </a:ln>
        </p:spPr>
        <p:txBody>
          <a:bodyPr spcFirstLastPara="1" vert="horz" wrap="square" lIns="91425" tIns="91425" rIns="91425" bIns="91425" rtlCol="0" anchor="ctr">
            <a:noAutofit/>
          </a:bodyPr>
          <a:lstStyle/>
          <a:p>
            <a:pPr marL="0" lvl="0" indent="0" algn="ctr" rtl="0">
              <a:lnSpc>
                <a:spcPct val="115000"/>
              </a:lnSpc>
              <a:spcBef>
                <a:spcPts val="0"/>
              </a:spcBef>
              <a:spcAft>
                <a:spcPts val="1600"/>
              </a:spcAft>
              <a:buNone/>
            </a:pPr>
            <a:r>
              <a:rPr lang="en-GB" sz="800" dirty="0">
                <a:solidFill>
                  <a:srgbClr val="D9D9D9"/>
                </a:solidFill>
                <a:latin typeface="Montserrat"/>
              </a:rPr>
              <a:t>Trying too hard to overfit!</a:t>
            </a:r>
          </a:p>
        </p:txBody>
      </p:sp>
    </p:spTree>
    <p:extLst>
      <p:ext uri="{E3A19C7B-9E51-49AA-9D29-5DFAD3270C73}">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16">
    <p:spTree>
      <p:nvGrpSpPr>
        <p:cNvPr id="1" name=""/>
        <p:cNvGrpSpPr/>
        <p:nvPr/>
      </p:nvGrpSpPr>
      <p:grpSpPr>
        <a:xfrm>
          <a:off x="0" y="0"/>
          <a:ext cx="0" cy="0"/>
          <a:chOff x="0" y="0"/>
          <a:chExt cx="0" cy="0"/>
        </a:xfrm>
      </p:grpSpPr>
      <p:sp>
        <p:nvSpPr>
          <p:cNvPr id="2" name="Google Shape;342;p32">
            <a:extLst>
              <a:ext uri="{19303FF4-8673-4794-89AE-6BF47D38081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6938925-64F1-48FD-ABD7-416F94632A3B}"/>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02</a:t>
            </a:r>
          </a:p>
        </p:txBody>
      </p:sp>
      <p:sp>
        <p:nvSpPr>
          <p:cNvPr id="3" name="Google Shape;343;p32">
            <a:extLst>
              <a:ext uri="{82D8FA75-6509-4BD5-9A07-0488F85397A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F68DCF7-C18D-4513-9C7A-3AF5F03747AF}"/>
              </a:ext>
            </a:extLst>
          </p:cNvPr>
          <p:cNvSpPr>
            <a:spLocks noGrp="1"/>
          </p:cNvSpPr>
          <p:nvPr>
            <p:ph type="title"/>
          </p:nvPr>
        </p:nvSpPr>
        <p:spPr>
          <a:xfrm>
            <a:off x="1221300" y="818625"/>
            <a:ext cx="6218700" cy="5679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Model Training</a:t>
            </a:r>
          </a:p>
        </p:txBody>
      </p:sp>
      <p:sp>
        <p:nvSpPr>
          <p:cNvPr id="4" name="Google Shape;344;p32">
            <a:extLst>
              <a:ext uri="{E3C37708-1F34-49DE-80E8-2AB82EA299D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442CCBA-DBAA-4334-B30A-7D6C22C4A784}"/>
              </a:ext>
            </a:extLst>
          </p:cNvPr>
          <p:cNvSpPr>
            <a:spLocks noGrp="1"/>
          </p:cNvSpPr>
          <p:nvPr>
            <p:ph type="body"/>
          </p:nvPr>
        </p:nvSpPr>
        <p:spPr>
          <a:xfrm>
            <a:off x="1046550" y="1335475"/>
            <a:ext cx="5820300" cy="396000"/>
          </a:xfrm>
          <a:prstGeom prst="rect">
            <a:avLst/>
          </a:prstGeom>
        </p:spPr>
        <p:txBody>
          <a:bodyPr spcFirstLastPara="1" vert="horz" wrap="square" lIns="91425" tIns="91425" rIns="91425" bIns="91425" rtlCol="0" anchor="t">
            <a:noAutofit/>
          </a:bodyPr>
          <a:lstStyle/>
          <a:p>
            <a:pPr marL="0" lvl="0" indent="0" algn="l" rtl="0">
              <a:spcBef>
                <a:spcPts val="0"/>
              </a:spcBef>
              <a:spcAft>
                <a:spcPts val="1600"/>
              </a:spcAft>
              <a:buNone/>
            </a:pPr>
            <a:r>
              <a:rPr lang="en-GB" sz="1500" dirty="0">
                <a:latin typeface="Montserrat"/>
              </a:rPr>
              <a:t>How to tackle the problem of large number of features?</a:t>
            </a:r>
          </a:p>
        </p:txBody>
      </p:sp>
      <p:sp>
        <p:nvSpPr>
          <p:cNvPr id="5" name="Google Shape;345;p32">
            <a:extLst>
              <a:ext uri="{E3B5C1BE-2805-41D1-86F8-A7BFFA754B5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610DF5C-D8EC-44D3-802B-FC841CE7FE84}"/>
              </a:ext>
            </a:extLst>
          </p:cNvPr>
          <p:cNvSpPr>
            <a:spLocks noGrp="1"/>
          </p:cNvSpPr>
          <p:nvPr>
            <p:ph type="body"/>
          </p:nvPr>
        </p:nvSpPr>
        <p:spPr>
          <a:xfrm>
            <a:off x="1046550" y="1809750"/>
            <a:ext cx="5820300" cy="2773725"/>
          </a:xfrm>
          <a:prstGeom prst="rect">
            <a:avLst/>
          </a:prstGeom>
        </p:spPr>
        <p:txBody>
          <a:bodyPr spcFirstLastPara="1" vert="horz" wrap="square" lIns="91425" tIns="91425" rIns="91425" bIns="91425" rtlCol="0" anchor="t">
            <a:noAutofit/>
          </a:bodyPr>
          <a:lstStyle/>
          <a:p>
            <a:r>
              <a:rPr lang="en-GB" sz="1200" dirty="0">
                <a:solidFill>
                  <a:schemeClr val="lt1"/>
                </a:solidFill>
                <a:latin typeface="Lato"/>
              </a:rPr>
              <a:t>Large number of features can cause the training time of the model to increase exponentially.</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Feature selection: If no statistical relationship exists between some features, drop the insignificant one.</a:t>
            </a:r>
          </a:p>
          <a:p>
            <a:pPr marL="0" lvl="0" indent="0" algn="l" rtl="0">
              <a:spcBef>
                <a:spcPts val="1600"/>
              </a:spcBef>
              <a:spcAft>
                <a:spcPts val="0"/>
              </a:spcAft>
              <a:buNone/>
            </a:pPr>
            <a:r>
              <a:rPr lang="en-US" sz="1200" dirty="0"/>
              <a:t>Manual Feature Selection: Selected through data analysis.</a:t>
            </a:r>
          </a:p>
          <a:p>
            <a:pPr marL="0" lvl="0" indent="0" algn="l" rtl="0">
              <a:spcBef>
                <a:spcPts val="1600"/>
              </a:spcBef>
              <a:spcAft>
                <a:spcPts val="0"/>
              </a:spcAft>
              <a:buNone/>
            </a:pPr>
            <a:r>
              <a:rPr lang="en-US" sz="1200" dirty="0"/>
              <a:t>Feature Engineering: Group certain features which have some relevance.</a:t>
            </a:r>
          </a:p>
          <a:p>
            <a:pPr marL="0" lvl="0" indent="0" algn="l" rtl="0">
              <a:spcBef>
                <a:spcPts val="1600"/>
              </a:spcBef>
              <a:spcAft>
                <a:spcPts val="1600"/>
              </a:spcAft>
              <a:buNone/>
            </a:pPr>
            <a:r>
              <a:rPr lang="en-US" sz="1200" dirty="0"/>
              <a:t>PCA: Reducing the dimensionality of our dataset.</a:t>
            </a:r>
          </a:p>
        </p:txBody>
      </p:sp>
    </p:spTree>
    <p:extLst>
      <p:ext uri="{C5437166-39BE-4128-AD85-871CEAC964E7}">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17">
    <p:spTree>
      <p:nvGrpSpPr>
        <p:cNvPr id="1" name=""/>
        <p:cNvGrpSpPr/>
        <p:nvPr/>
      </p:nvGrpSpPr>
      <p:grpSpPr>
        <a:xfrm>
          <a:off x="0" y="0"/>
          <a:ext cx="0" cy="0"/>
          <a:chOff x="0" y="0"/>
          <a:chExt cx="0" cy="0"/>
        </a:xfrm>
      </p:grpSpPr>
      <p:sp>
        <p:nvSpPr>
          <p:cNvPr id="2" name="Google Shape;351;p33">
            <a:extLst>
              <a:ext uri="{3A3C4BBF-6875-4CCC-84CC-499E1F3B20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FB4A3F3-AEAD-4771-B1D1-437EBF762132}"/>
              </a:ext>
            </a:extLst>
          </p:cNvPr>
          <p:cNvSpPr txBox="1"/>
          <p:nvPr/>
        </p:nvSpPr>
        <p:spPr>
          <a:xfrm>
            <a:off x="481210" y="1827375"/>
            <a:ext cx="1853999" cy="444000"/>
          </a:xfrm>
          <a:prstGeom prst="rect">
            <a:avLst/>
          </a:prstGeom>
          <a:noFill/>
          <a:ln>
            <a:noFill/>
          </a:ln>
        </p:spPr>
        <p:txBody>
          <a:bodyPr spcFirstLastPara="1" vert="horz" wrap="square" lIns="91425" tIns="91425" rIns="91425" bIns="91425" rtlCol="0" anchor="ctr">
            <a:noAutofit/>
          </a:bodyPr>
          <a:lstStyle/>
          <a:p>
            <a:pPr marL="0" lvl="0" indent="0" algn="l" rtl="0">
              <a:spcBef>
                <a:spcPts val="0"/>
              </a:spcBef>
              <a:spcAft>
                <a:spcPts val="0"/>
              </a:spcAft>
              <a:buNone/>
            </a:pPr>
            <a:r>
              <a:rPr lang="en-GB" sz="1600" dirty="0">
                <a:solidFill>
                  <a:schemeClr val="lt1"/>
                </a:solidFill>
                <a:latin typeface="Montserrat"/>
              </a:rPr>
              <a:t>Decision Tree</a:t>
            </a:r>
          </a:p>
        </p:txBody>
      </p:sp>
      <p:sp>
        <p:nvSpPr>
          <p:cNvPr id="3" name="Google Shape;352;p33">
            <a:extLst>
              <a:ext uri="{DA8B1E97-C480-42CB-B59C-5128C9EDFBF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D34E764-C2BA-4788-8BFA-61F157010BDF}"/>
              </a:ext>
            </a:extLst>
          </p:cNvPr>
          <p:cNvSpPr txBox="1"/>
          <p:nvPr/>
        </p:nvSpPr>
        <p:spPr>
          <a:xfrm>
            <a:off x="6495275" y="1903575"/>
            <a:ext cx="2290500" cy="444000"/>
          </a:xfrm>
          <a:prstGeom prst="rect">
            <a:avLst/>
          </a:prstGeom>
          <a:noFill/>
          <a:ln>
            <a:noFill/>
          </a:ln>
        </p:spPr>
        <p:txBody>
          <a:bodyPr spcFirstLastPara="1" vert="horz" wrap="square" lIns="91425" tIns="91425" rIns="91425" bIns="91425" rtlCol="0" anchor="ctr">
            <a:noAutofit/>
          </a:bodyPr>
          <a:lstStyle/>
          <a:p>
            <a:pPr marL="0" lvl="0" indent="0" algn="l" rtl="0">
              <a:spcBef>
                <a:spcPts val="0"/>
              </a:spcBef>
              <a:spcAft>
                <a:spcPts val="0"/>
              </a:spcAft>
              <a:buNone/>
            </a:pPr>
            <a:r>
              <a:rPr lang="en-GB" sz="1600" dirty="0">
                <a:solidFill>
                  <a:srgbClr val="FFFFFF"/>
                </a:solidFill>
                <a:latin typeface="Montserrat"/>
              </a:rPr>
              <a:t>Support Vector Machine</a:t>
            </a:r>
          </a:p>
        </p:txBody>
      </p:sp>
      <p:sp>
        <p:nvSpPr>
          <p:cNvPr id="4" name="Google Shape;353;p33">
            <a:extLst>
              <a:ext uri="{81F08A1E-9754-4E90-A045-09E00E1DFB3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FD40ABE-6518-4F70-A36C-C5F08D0DC4AE}"/>
              </a:ext>
            </a:extLst>
          </p:cNvPr>
          <p:cNvSpPr txBox="1"/>
          <p:nvPr/>
        </p:nvSpPr>
        <p:spPr>
          <a:xfrm>
            <a:off x="6495275" y="3128750"/>
            <a:ext cx="1991400" cy="691800"/>
          </a:xfrm>
          <a:prstGeom prst="rect">
            <a:avLst/>
          </a:prstGeom>
          <a:noFill/>
          <a:ln>
            <a:noFill/>
          </a:ln>
        </p:spPr>
        <p:txBody>
          <a:bodyPr spcFirstLastPara="1" vert="horz" wrap="square" lIns="91425" tIns="91425" rIns="91425" bIns="91425" rtlCol="0" anchor="ctr">
            <a:noAutofit/>
          </a:bodyPr>
          <a:lstStyle/>
          <a:p>
            <a:pPr marL="0" lvl="0" indent="0" algn="just" rtl="0">
              <a:lnSpc>
                <a:spcPct val="115000"/>
              </a:lnSpc>
              <a:spcBef>
                <a:spcPts val="0"/>
              </a:spcBef>
              <a:spcAft>
                <a:spcPts val="1600"/>
              </a:spcAft>
              <a:buNone/>
            </a:pPr>
            <a:r>
              <a:rPr lang="en-GB" sz="1050" dirty="0">
                <a:solidFill>
                  <a:schemeClr val="lt1"/>
                </a:solidFill>
              </a:rPr>
              <a:t>Support-vector machines SVMs, also Support-vector networks are </a:t>
            </a:r>
            <a:r>
              <a:rPr lang="en-GB" sz="1050" dirty="0">
                <a:noFill/>
                <a:hlinkClick r:id="rId3"/>
              </a:rPr>
              <a:t>supervised learning</a:t>
            </a:r>
            <a:r>
              <a:rPr lang="en-GB" sz="1050" dirty="0">
                <a:solidFill>
                  <a:schemeClr val="lt1"/>
                </a:solidFill>
              </a:rPr>
              <a:t> models with associated learning </a:t>
            </a:r>
            <a:r>
              <a:rPr lang="en-GB" sz="1050" dirty="0">
                <a:noFill/>
                <a:hlinkClick r:id="rId4"/>
              </a:rPr>
              <a:t>algorithms</a:t>
            </a:r>
            <a:r>
              <a:rPr lang="en-GB" sz="1050" dirty="0">
                <a:solidFill>
                  <a:schemeClr val="lt1"/>
                </a:solidFill>
              </a:rPr>
              <a:t> that analyze data for </a:t>
            </a:r>
            <a:r>
              <a:rPr lang="en-GB" sz="1050" dirty="0">
                <a:noFill/>
                <a:hlinkClick r:id="rId5"/>
              </a:rPr>
              <a:t>classification</a:t>
            </a:r>
            <a:r>
              <a:rPr lang="en-GB" sz="1050" dirty="0">
                <a:solidFill>
                  <a:schemeClr val="lt1"/>
                </a:solidFill>
              </a:rPr>
              <a:t> and </a:t>
            </a:r>
            <a:r>
              <a:rPr lang="en-GB" sz="1050" dirty="0">
                <a:noFill/>
                <a:hlinkClick r:id="rId6"/>
              </a:rPr>
              <a:t>regression analysis</a:t>
            </a:r>
            <a:r>
              <a:rPr lang="en-GB" sz="1050" dirty="0">
                <a:solidFill>
                  <a:schemeClr val="lt1"/>
                </a:solidFill>
              </a:rPr>
              <a:t>.</a:t>
            </a:r>
          </a:p>
        </p:txBody>
      </p:sp>
      <p:sp>
        <p:nvSpPr>
          <p:cNvPr id="5" name="Google Shape;354;p33">
            <a:extLst>
              <a:ext uri="{E20F9FDC-3EF5-4BE0-80C5-092E8CFD7DD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118DCE-8633-48AA-9350-793D5DD17B1F}"/>
              </a:ext>
            </a:extLst>
          </p:cNvPr>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355;p33">
            <a:extLst>
              <a:ext uri="{5CC3595E-4D48-427B-95F5-22BC0E5D10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9F3F38C-9E20-4C0F-B6A4-FE6A7E8518DE}"/>
              </a:ext>
            </a:extLst>
          </p:cNvPr>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356;p33">
            <a:extLst>
              <a:ext uri="{AD873080-D49C-4A3E-BC54-81BEBA8B7FB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89BA97D-2D98-4714-9A9D-E3BF12039B20}"/>
              </a:ext>
            </a:extLst>
          </p:cNvPr>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357;p33">
            <a:extLst>
              <a:ext uri="{FA01BCDD-04B9-4894-896A-4C4CF412C10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EB4EABA-20CF-46CA-9BE1-8845DE314BB2}"/>
              </a:ext>
            </a:extLst>
          </p:cNvPr>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9" name="Google Shape;358;p33">
            <a:extLst>
              <a:ext uri="{6BC506F6-9D9D-41E1-A2DE-52950FAA06C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FAE1DF-BF9C-4924-B932-291EE64722B5}"/>
              </a:ext>
            </a:extLst>
          </p:cNvPr>
          <p:cNvGrpSpPr/>
          <p:nvPr/>
        </p:nvGrpSpPr>
        <p:grpSpPr>
          <a:xfrm>
            <a:off x="3078687" y="2700858"/>
            <a:ext cx="737728" cy="737728"/>
            <a:chOff x="2920647" y="2157958"/>
            <a:chExt cx="827700" cy="827700"/>
          </a:xfrm>
        </p:grpSpPr>
        <p:sp>
          <p:nvSpPr>
            <p:cNvPr id="10" name="Google Shape;359;p33">
              <a:extLst>
                <a:ext uri="{9CA226CA-7FF9-456E-8EE8-0FC22C19648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E87257A-B736-45C9-A35A-2129DEFEEC76}"/>
                </a:ext>
              </a:extLst>
            </p:cNvPr>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srgbClr val="000000">
                  <a:alpha val="549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360;p33">
              <a:extLst>
                <a:ext uri="{6E451C67-5068-4BF6-AEEF-01704473828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36A3A01-68CF-472D-85A8-5029E62E8556}"/>
                </a:ext>
              </a:extLst>
            </p:cNvPr>
            <p:cNvSpPr/>
            <p:nvPr/>
          </p:nvSpPr>
          <p:spPr>
            <a:xfrm rot="248723">
              <a:off x="3023158" y="2234334"/>
              <a:ext cx="655715" cy="655993"/>
            </a:xfrm>
            <a:prstGeom prst="chord">
              <a:avLst>
                <a:gd name="adj1" fmla="val 2500565"/>
                <a:gd name="adj2" fmla="val 1811979"/>
              </a:avLst>
            </a:prstGeom>
            <a:solidFill>
              <a:srgbClr val="9BC5E9"/>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12" name="Google Shape;361;p33">
            <a:extLst>
              <a:ext uri="{C1330AB5-26B7-4A16-8C2F-059C66BD45F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D13EAFA-5279-4D60-B61E-B5927903F636}"/>
              </a:ext>
            </a:extLst>
          </p:cNvPr>
          <p:cNvSpPr txBox="1"/>
          <p:nvPr/>
        </p:nvSpPr>
        <p:spPr>
          <a:xfrm>
            <a:off x="3199194" y="2882857"/>
            <a:ext cx="507900" cy="266100"/>
          </a:xfrm>
          <a:prstGeom prst="rect">
            <a:avLst/>
          </a:prstGeom>
          <a:noFill/>
          <a:ln>
            <a:noFill/>
          </a:ln>
        </p:spPr>
        <p:txBody>
          <a:bodyPr spcFirstLastPara="1" vert="horz" wrap="square" lIns="91425" tIns="91425" rIns="91425" bIns="91425" rtlCol="0" anchor="t">
            <a:noAutofit/>
          </a:bodyPr>
          <a:lstStyle/>
          <a:p>
            <a:pPr marL="0" lvl="0" indent="0" algn="ctr" rtl="0">
              <a:spcBef>
                <a:spcPts val="0"/>
              </a:spcBef>
              <a:spcAft>
                <a:spcPts val="0"/>
              </a:spcAft>
              <a:buNone/>
            </a:pPr>
            <a:r>
              <a:rPr lang="en-GB" sz="1600" b="1" dirty="0">
                <a:solidFill>
                  <a:srgbClr val="FFFFFF"/>
                </a:solidFill>
                <a:latin typeface="Roboto"/>
              </a:rPr>
              <a:t>01</a:t>
            </a:r>
          </a:p>
        </p:txBody>
      </p:sp>
      <p:grpSp>
        <p:nvGrpSpPr>
          <p:cNvPr id="13" name="Google Shape;362;p33">
            <a:extLst>
              <a:ext uri="{817B0C19-E2A7-4A2D-AC49-CC5959F7C23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FD86EDB-6FB8-425A-8164-8590E7D78A78}"/>
              </a:ext>
            </a:extLst>
          </p:cNvPr>
          <p:cNvGrpSpPr/>
          <p:nvPr/>
        </p:nvGrpSpPr>
        <p:grpSpPr>
          <a:xfrm>
            <a:off x="5313093" y="2700655"/>
            <a:ext cx="737803" cy="737803"/>
            <a:chOff x="5428888" y="2158023"/>
            <a:chExt cx="828900" cy="828900"/>
          </a:xfrm>
        </p:grpSpPr>
        <p:sp>
          <p:nvSpPr>
            <p:cNvPr id="14" name="Google Shape;363;p33">
              <a:extLst>
                <a:ext uri="{CAD2ED4C-B5D2-4D74-9AEE-475FBA5948B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23A596E-3B79-4211-97A9-2188070F036A}"/>
                </a:ext>
              </a:extLst>
            </p:cNvPr>
            <p:cNvSpPr/>
            <p:nvPr/>
          </p:nvSpPr>
          <p:spPr>
            <a:xfrm rot="-8431175">
              <a:off x="5548912" y="2278047"/>
              <a:ext cx="588850" cy="588850"/>
            </a:xfrm>
            <a:prstGeom prst="pie">
              <a:avLst>
                <a:gd name="adj1" fmla="val 19686996"/>
                <a:gd name="adj2" fmla="val 7771014"/>
              </a:avLst>
            </a:prstGeom>
            <a:solidFill>
              <a:srgbClr val="1976D2"/>
            </a:solidFill>
            <a:ln>
              <a:noFill/>
            </a:ln>
            <a:effectLst>
              <a:outerShdw blurRad="228600" dist="50800" dir="5400000">
                <a:srgbClr val="000000">
                  <a:alpha val="549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5" name="Google Shape;364;p33">
              <a:extLst>
                <a:ext uri="{A63C20C3-955C-4119-9BA1-1CD2B9C0767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A790961-4B1C-4150-A3B0-A77E050C411E}"/>
                </a:ext>
              </a:extLst>
            </p:cNvPr>
            <p:cNvSpPr/>
            <p:nvPr/>
          </p:nvSpPr>
          <p:spPr>
            <a:xfrm rot="-10551618">
              <a:off x="5498383" y="2253584"/>
              <a:ext cx="656612" cy="656891"/>
            </a:xfrm>
            <a:prstGeom prst="chord">
              <a:avLst>
                <a:gd name="adj1" fmla="val 2500565"/>
                <a:gd name="adj2" fmla="val 1811979"/>
              </a:avLst>
            </a:prstGeom>
            <a:solidFill>
              <a:srgbClr val="1976D2"/>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16" name="Google Shape;365;p33">
            <a:extLst>
              <a:ext uri="{4EF319A7-D798-4177-935C-ED164D1549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4D2C67C-C486-49E7-ABC9-59D28A189AF2}"/>
              </a:ext>
            </a:extLst>
          </p:cNvPr>
          <p:cNvSpPr txBox="1"/>
          <p:nvPr/>
        </p:nvSpPr>
        <p:spPr>
          <a:xfrm>
            <a:off x="5423358" y="2886232"/>
            <a:ext cx="507900" cy="266100"/>
          </a:xfrm>
          <a:prstGeom prst="rect">
            <a:avLst/>
          </a:prstGeom>
          <a:noFill/>
          <a:ln>
            <a:noFill/>
          </a:ln>
        </p:spPr>
        <p:txBody>
          <a:bodyPr spcFirstLastPara="1" vert="horz" wrap="square" lIns="91425" tIns="91425" rIns="91425" bIns="91425" rtlCol="0" anchor="t">
            <a:noAutofit/>
          </a:bodyPr>
          <a:lstStyle/>
          <a:p>
            <a:pPr marL="0" lvl="0" indent="0" algn="ctr" rtl="0">
              <a:spcBef>
                <a:spcPts val="0"/>
              </a:spcBef>
              <a:spcAft>
                <a:spcPts val="0"/>
              </a:spcAft>
              <a:buNone/>
            </a:pPr>
            <a:r>
              <a:rPr lang="en-GB" sz="1600" b="1" dirty="0">
                <a:solidFill>
                  <a:srgbClr val="FFFFFF"/>
                </a:solidFill>
                <a:latin typeface="Roboto"/>
              </a:rPr>
              <a:t>02</a:t>
            </a:r>
          </a:p>
        </p:txBody>
      </p:sp>
      <p:sp>
        <p:nvSpPr>
          <p:cNvPr id="17" name="Google Shape;366;p33">
            <a:extLst>
              <a:ext uri="{820B33C8-C3C1-44B5-BD06-0285B9ECE3F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AA0F96B-2122-437E-82CB-DEECC7DA9975}"/>
              </a:ext>
            </a:extLst>
          </p:cNvPr>
          <p:cNvSpPr/>
          <p:nvPr/>
        </p:nvSpPr>
        <p:spPr>
          <a:xfrm>
            <a:off x="3753714" y="2242913"/>
            <a:ext cx="1623000" cy="1623000"/>
          </a:xfrm>
          <a:prstGeom prst="ellipse">
            <a:avLst/>
          </a:prstGeom>
          <a:solidFill>
            <a:srgbClr val="1B212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367;p33">
            <a:extLst>
              <a:ext uri="{453D1E86-536E-4420-B7C1-E171C070DB3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056EDA7-009F-4428-BAC7-82AE922BF541}"/>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02</a:t>
            </a:r>
          </a:p>
        </p:txBody>
      </p:sp>
      <p:sp>
        <p:nvSpPr>
          <p:cNvPr id="19" name="Google Shape;368;p33">
            <a:extLst>
              <a:ext uri="{F670B2FE-C10E-476E-897F-AEA44FD84FD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7907CFF-371B-4E4C-BACD-3113E0A9BCD0}"/>
              </a:ext>
            </a:extLst>
          </p:cNvPr>
          <p:cNvSpPr>
            <a:spLocks noGrp="1"/>
          </p:cNvSpPr>
          <p:nvPr>
            <p:ph type="title"/>
          </p:nvPr>
        </p:nvSpPr>
        <p:spPr>
          <a:xfrm>
            <a:off x="1190900" y="881225"/>
            <a:ext cx="6218700" cy="6918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Model Training</a:t>
            </a:r>
          </a:p>
        </p:txBody>
      </p:sp>
      <p:grpSp>
        <p:nvGrpSpPr>
          <p:cNvPr id="20" name="Google Shape;369;p33">
            <a:extLst>
              <a:ext uri="{3CA77617-F2CE-4ABA-A9A6-0EF6FDF7FFB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790ADCF-FA06-498B-B861-0138CF1D5458}"/>
              </a:ext>
            </a:extLst>
          </p:cNvPr>
          <p:cNvGrpSpPr/>
          <p:nvPr/>
        </p:nvGrpSpPr>
        <p:grpSpPr>
          <a:xfrm>
            <a:off x="3622867" y="1198567"/>
            <a:ext cx="1898264" cy="1854001"/>
            <a:chOff x="5428888" y="2158023"/>
            <a:chExt cx="828900" cy="828900"/>
          </a:xfrm>
        </p:grpSpPr>
        <p:sp>
          <p:nvSpPr>
            <p:cNvPr id="21" name="Google Shape;370;p33">
              <a:extLst>
                <a:ext uri="{445FE860-9D8A-4DCE-B5F5-CDE71921604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BCDEBED-BE69-456D-8F2F-479FE6542BFB}"/>
                </a:ext>
              </a:extLst>
            </p:cNvPr>
            <p:cNvSpPr/>
            <p:nvPr/>
          </p:nvSpPr>
          <p:spPr>
            <a:xfrm rot="-8431175">
              <a:off x="5548912" y="2278047"/>
              <a:ext cx="588850" cy="588850"/>
            </a:xfrm>
            <a:prstGeom prst="pie">
              <a:avLst>
                <a:gd name="adj1" fmla="val 19686996"/>
                <a:gd name="adj2" fmla="val 7771014"/>
              </a:avLst>
            </a:prstGeom>
            <a:solidFill>
              <a:srgbClr val="1976D2"/>
            </a:solidFill>
            <a:ln>
              <a:noFill/>
            </a:ln>
            <a:effectLst>
              <a:outerShdw blurRad="228600" dist="50800" dir="5400000">
                <a:srgbClr val="000000">
                  <a:alpha val="549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2" name="Google Shape;371;p33">
              <a:extLst>
                <a:ext uri="{0C6BD01E-625C-4B25-A960-976D7EDEF91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FF04054-A251-4F1E-BB84-5477076ECFF1}"/>
                </a:ext>
              </a:extLst>
            </p:cNvPr>
            <p:cNvSpPr/>
            <p:nvPr/>
          </p:nvSpPr>
          <p:spPr>
            <a:xfrm rot="-10551618">
              <a:off x="5498383" y="2253584"/>
              <a:ext cx="656612" cy="656891"/>
            </a:xfrm>
            <a:prstGeom prst="chord">
              <a:avLst>
                <a:gd name="adj1" fmla="val 2500565"/>
                <a:gd name="adj2" fmla="val 1811979"/>
              </a:avLst>
            </a:prstGeom>
            <a:solidFill>
              <a:srgbClr val="1976D2"/>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3" name="Google Shape;372;p33">
            <a:extLst>
              <a:ext uri="{9228DD7F-7B1F-4E60-AE95-EFD0268C42C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878476-7239-4ACB-A53F-670BD7D18F02}"/>
              </a:ext>
            </a:extLst>
          </p:cNvPr>
          <p:cNvSpPr txBox="1"/>
          <p:nvPr/>
        </p:nvSpPr>
        <p:spPr>
          <a:xfrm>
            <a:off x="3640648" y="1903575"/>
            <a:ext cx="1853999" cy="444000"/>
          </a:xfrm>
          <a:prstGeom prst="rect">
            <a:avLst/>
          </a:prstGeom>
          <a:noFill/>
          <a:ln>
            <a:noFill/>
          </a:ln>
        </p:spPr>
        <p:txBody>
          <a:bodyPr spcFirstLastPara="1" vert="horz" wrap="square" lIns="91425" tIns="91425" rIns="91425" bIns="91425" rtlCol="0" anchor="ctr">
            <a:noAutofit/>
          </a:bodyPr>
          <a:lstStyle/>
          <a:p>
            <a:pPr marL="0" lvl="0" indent="0" algn="ctr" rtl="0">
              <a:spcBef>
                <a:spcPts val="0"/>
              </a:spcBef>
              <a:spcAft>
                <a:spcPts val="0"/>
              </a:spcAft>
              <a:buNone/>
            </a:pPr>
            <a:r>
              <a:rPr lang="en-GB" sz="1600" dirty="0">
                <a:solidFill>
                  <a:srgbClr val="FFFFFF"/>
                </a:solidFill>
                <a:latin typeface="Montserrat"/>
              </a:rPr>
              <a:t>Decision Tree</a:t>
            </a:r>
          </a:p>
        </p:txBody>
      </p:sp>
      <p:grpSp>
        <p:nvGrpSpPr>
          <p:cNvPr id="24" name="Google Shape;373;p33">
            <a:extLst>
              <a:ext uri="{49196012-0EBC-4B27-B11C-34A2AB08A54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76922D8-1DEA-4090-ABE7-0D3A9531E0F7}"/>
              </a:ext>
            </a:extLst>
          </p:cNvPr>
          <p:cNvGrpSpPr/>
          <p:nvPr/>
        </p:nvGrpSpPr>
        <p:grpSpPr>
          <a:xfrm>
            <a:off x="3622867" y="3186092"/>
            <a:ext cx="1898264" cy="1854001"/>
            <a:chOff x="5428888" y="2158023"/>
            <a:chExt cx="828900" cy="828900"/>
          </a:xfrm>
        </p:grpSpPr>
        <p:sp>
          <p:nvSpPr>
            <p:cNvPr id="25" name="Google Shape;374;p33">
              <a:extLst>
                <a:ext uri="{2BBC97CE-9396-494F-9BBE-EC0A7416E21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D412F63-F936-4BAB-8BBD-B01CC98248AD}"/>
                </a:ext>
              </a:extLst>
            </p:cNvPr>
            <p:cNvSpPr/>
            <p:nvPr/>
          </p:nvSpPr>
          <p:spPr>
            <a:xfrm rot="-8431175">
              <a:off x="5548912" y="2278047"/>
              <a:ext cx="588850" cy="588850"/>
            </a:xfrm>
            <a:prstGeom prst="pie">
              <a:avLst>
                <a:gd name="adj1" fmla="val 19686996"/>
                <a:gd name="adj2" fmla="val 7771014"/>
              </a:avLst>
            </a:prstGeom>
            <a:solidFill>
              <a:srgbClr val="1976D2"/>
            </a:solidFill>
            <a:ln>
              <a:noFill/>
            </a:ln>
            <a:effectLst>
              <a:outerShdw blurRad="228600" dist="50800" dir="5400000">
                <a:srgbClr val="000000">
                  <a:alpha val="549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6" name="Google Shape;375;p33">
              <a:extLst>
                <a:ext uri="{B38ACE9D-B140-42B7-A56C-D19443A4B86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6109C1E-A867-4C22-B607-D88F667F6A53}"/>
                </a:ext>
              </a:extLst>
            </p:cNvPr>
            <p:cNvSpPr/>
            <p:nvPr/>
          </p:nvSpPr>
          <p:spPr>
            <a:xfrm rot="-10551618">
              <a:off x="5498383" y="2253584"/>
              <a:ext cx="656612" cy="656891"/>
            </a:xfrm>
            <a:prstGeom prst="chord">
              <a:avLst>
                <a:gd name="adj1" fmla="val 2500565"/>
                <a:gd name="adj2" fmla="val 1811979"/>
              </a:avLst>
            </a:prstGeom>
            <a:solidFill>
              <a:srgbClr val="1976D2"/>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sp>
        <p:nvSpPr>
          <p:cNvPr id="27" name="Google Shape;376;p33">
            <a:extLst>
              <a:ext uri="{A532BD78-1C9C-4656-9E12-9A79EBC3BD1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B49076A-9765-4114-B2F9-5112F397E18F}"/>
              </a:ext>
            </a:extLst>
          </p:cNvPr>
          <p:cNvSpPr txBox="1"/>
          <p:nvPr/>
        </p:nvSpPr>
        <p:spPr>
          <a:xfrm>
            <a:off x="3422399" y="3934150"/>
            <a:ext cx="2290500" cy="444000"/>
          </a:xfrm>
          <a:prstGeom prst="rect">
            <a:avLst/>
          </a:prstGeom>
          <a:noFill/>
          <a:ln>
            <a:noFill/>
          </a:ln>
        </p:spPr>
        <p:txBody>
          <a:bodyPr spcFirstLastPara="1" vert="horz" wrap="square" lIns="91425" tIns="91425" rIns="91425" bIns="91425" rtlCol="0" anchor="ctr">
            <a:noAutofit/>
          </a:bodyPr>
          <a:lstStyle/>
          <a:p>
            <a:pPr marL="0" lvl="0" indent="0" algn="ctr" rtl="0">
              <a:spcBef>
                <a:spcPts val="0"/>
              </a:spcBef>
              <a:spcAft>
                <a:spcPts val="0"/>
              </a:spcAft>
              <a:buNone/>
            </a:pPr>
            <a:r>
              <a:rPr lang="en-GB" dirty="0">
                <a:solidFill>
                  <a:srgbClr val="FFFFFF"/>
                </a:solidFill>
                <a:latin typeface="Montserrat"/>
              </a:rPr>
              <a:t>Support Vector Machine</a:t>
            </a:r>
          </a:p>
        </p:txBody>
      </p:sp>
      <p:sp>
        <p:nvSpPr>
          <p:cNvPr id="28" name="Google Shape;377;p33">
            <a:extLst>
              <a:ext uri="{A3C627D7-8259-41A4-9258-61087842245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CB6A84B-C508-4590-AF8E-1865E1630CC5}"/>
              </a:ext>
            </a:extLst>
          </p:cNvPr>
          <p:cNvSpPr txBox="1"/>
          <p:nvPr/>
        </p:nvSpPr>
        <p:spPr>
          <a:xfrm>
            <a:off x="494700" y="2328550"/>
            <a:ext cx="1991400" cy="1962600"/>
          </a:xfrm>
          <a:prstGeom prst="rect">
            <a:avLst/>
          </a:prstGeom>
          <a:noFill/>
          <a:ln>
            <a:noFill/>
          </a:ln>
        </p:spPr>
        <p:txBody>
          <a:bodyPr spcFirstLastPara="1" vert="horz" wrap="square" lIns="91425" tIns="91425" rIns="91425" bIns="91425" rtlCol="0" anchor="t">
            <a:spAutoFit/>
          </a:bodyPr>
          <a:lstStyle/>
          <a:p>
            <a:pPr marL="0" lvl="0" indent="0" algn="just" rtl="0">
              <a:spcBef>
                <a:spcPts val="0"/>
              </a:spcBef>
              <a:spcAft>
                <a:spcPts val="0"/>
              </a:spcAft>
              <a:buNone/>
            </a:pPr>
            <a:r>
              <a:rPr lang="en-GB" sz="1050" dirty="0">
                <a:solidFill>
                  <a:schemeClr val="lt1"/>
                </a:solidFill>
              </a:rPr>
              <a:t>The goal of using a Decision Tree is to create a training model that can </a:t>
            </a:r>
            <a:r>
              <a:rPr lang="en-GB" sz="1050" b="1" dirty="0">
                <a:solidFill>
                  <a:schemeClr val="lt1"/>
                </a:solidFill>
                <a:latin typeface="+mj-lt"/>
              </a:rPr>
              <a:t>use to predict the class or value of the target variable</a:t>
            </a:r>
            <a:r>
              <a:rPr lang="en-GB" sz="1050" dirty="0">
                <a:solidFill>
                  <a:schemeClr val="lt1"/>
                </a:solidFill>
              </a:rPr>
              <a:t> by learning simple decision rules inferred from prior data(training data). In Decision Trees, for predicting a class label for a record we start from the root of the tree.</a:t>
            </a:r>
          </a:p>
        </p:txBody>
      </p:sp>
    </p:spTree>
    <p:extLst>
      <p:ext uri="{1CAC6C87-C90E-4605-846D-C39E7CFD4D95}">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18">
    <p:spTree>
      <p:nvGrpSpPr>
        <p:cNvPr id="1" name=""/>
        <p:cNvGrpSpPr/>
        <p:nvPr/>
      </p:nvGrpSpPr>
      <p:grpSpPr>
        <a:xfrm>
          <a:off x="0" y="0"/>
          <a:ext cx="0" cy="0"/>
          <a:chOff x="0" y="0"/>
          <a:chExt cx="0" cy="0"/>
        </a:xfrm>
      </p:grpSpPr>
      <p:sp>
        <p:nvSpPr>
          <p:cNvPr id="2" name="Google Shape;382;p34">
            <a:extLst>
              <a:ext uri="{B0C7F823-35E9-4862-B435-C470FACBF88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088ECD-6588-46CB-96ED-8E3759B42604}"/>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Results using Decision Tree </a:t>
            </a:r>
          </a:p>
        </p:txBody>
      </p:sp>
      <p:pic>
        <p:nvPicPr>
          <p:cNvPr id="3" name="Google Shape;383;p34">
            <a:extLst>
              <a:ext uri="{3297995B-E48C-4E22-96E5-6EE1EFE1B0A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EABFBDA-E9D5-47B1-8D22-4B47DE942137}"/>
              </a:ext>
            </a:extLst>
          </p:cNvPr>
          <p:cNvPicPr/>
          <p:nvPr/>
        </p:nvPicPr>
        <p:blipFill>
          <a:blip r:embed="rId3"/>
          <a:stretch>
            <a:fillRect/>
          </a:stretch>
        </p:blipFill>
        <p:spPr>
          <a:xfrm>
            <a:off x="2203125" y="1234799"/>
            <a:ext cx="4448926" cy="3603900"/>
          </a:xfrm>
          <a:prstGeom prst="rect">
            <a:avLst/>
          </a:prstGeom>
          <a:noFill/>
          <a:ln>
            <a:noFill/>
          </a:ln>
        </p:spPr>
      </p:pic>
    </p:spTree>
    <p:extLst>
      <p:ext uri="{EF92DCFA-B8B2-4CF7-863F-E8274F21A35D}">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19">
    <p:spTree>
      <p:nvGrpSpPr>
        <p:cNvPr id="1" name=""/>
        <p:cNvGrpSpPr/>
        <p:nvPr/>
      </p:nvGrpSpPr>
      <p:grpSpPr>
        <a:xfrm>
          <a:off x="0" y="0"/>
          <a:ext cx="0" cy="0"/>
          <a:chOff x="0" y="0"/>
          <a:chExt cx="0" cy="0"/>
        </a:xfrm>
      </p:grpSpPr>
      <p:pic>
        <p:nvPicPr>
          <p:cNvPr id="2" name="Google Shape;388;p35">
            <a:extLst>
              <a:ext uri="{4AD63690-2D9A-4FA2-8E64-30478D65BD4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86A6774-B709-4F22-89E7-882E460FFE50}"/>
              </a:ext>
            </a:extLst>
          </p:cNvPr>
          <p:cNvPicPr/>
          <p:nvPr/>
        </p:nvPicPr>
        <p:blipFill>
          <a:blip r:embed="rId3"/>
          <a:stretch>
            <a:fillRect/>
          </a:stretch>
        </p:blipFill>
        <p:spPr>
          <a:xfrm>
            <a:off x="2771650" y="1021000"/>
            <a:ext cx="5027999" cy="3142499"/>
          </a:xfrm>
          <a:prstGeom prst="rect">
            <a:avLst/>
          </a:prstGeom>
          <a:noFill/>
          <a:ln>
            <a:noFill/>
          </a:ln>
        </p:spPr>
      </p:pic>
      <p:sp>
        <p:nvSpPr>
          <p:cNvPr id="3" name="Google Shape;389;p35">
            <a:extLst>
              <a:ext uri="{20054B3C-B69B-4EC5-ACAE-FC853C3179B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D480920-EC74-4153-8ED2-349C30C4D8EA}"/>
              </a:ext>
            </a:extLst>
          </p:cNvPr>
          <p:cNvSpPr txBox="1"/>
          <p:nvPr/>
        </p:nvSpPr>
        <p:spPr>
          <a:xfrm>
            <a:off x="1341399" y="497475"/>
            <a:ext cx="4050899" cy="4617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sz="1800" dirty="0">
                <a:solidFill>
                  <a:schemeClr val="lt1"/>
                </a:solidFill>
                <a:latin typeface="Lato"/>
              </a:rPr>
              <a:t>Single Block Representation</a:t>
            </a:r>
          </a:p>
        </p:txBody>
      </p:sp>
      <p:sp>
        <p:nvSpPr>
          <p:cNvPr id="4" name="Google Shape;390;p35">
            <a:extLst>
              <a:ext uri="{AE262C52-95AD-44E8-89D3-1C2242F6975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65178CA-A38B-4160-A44C-3DA572994E3E}"/>
              </a:ext>
            </a:extLst>
          </p:cNvPr>
          <p:cNvSpPr txBox="1"/>
          <p:nvPr/>
        </p:nvSpPr>
        <p:spPr>
          <a:xfrm>
            <a:off x="675125" y="1493400"/>
            <a:ext cx="1936500" cy="16932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dirty="0">
                <a:solidFill>
                  <a:schemeClr val="lt1"/>
                </a:solidFill>
                <a:latin typeface="Lato"/>
              </a:rPr>
              <a:t>Accuracy which we got using Decision Tree is  97.3154</a:t>
            </a:r>
          </a:p>
          <a:p>
            <a:pPr marL="0" lvl="0" indent="0" algn="l" rtl="0">
              <a:spcBef>
                <a:spcPts val="0"/>
              </a:spcBef>
              <a:spcAft>
                <a:spcPts val="0"/>
              </a:spcAft>
              <a:buNone/>
            </a:pPr>
            <a:endParaRPr lang="en-GB" dirty="0">
              <a:solidFill>
                <a:schemeClr val="lt1"/>
              </a:solidFill>
              <a:latin typeface="Lato"/>
            </a:endParaRPr>
          </a:p>
          <a:p>
            <a:pPr marL="0" lvl="0" indent="0" algn="l" rtl="0">
              <a:spcBef>
                <a:spcPts val="0"/>
              </a:spcBef>
              <a:spcAft>
                <a:spcPts val="0"/>
              </a:spcAft>
              <a:buNone/>
            </a:pPr>
            <a:endParaRPr lang="en-GB" dirty="0">
              <a:solidFill>
                <a:schemeClr val="lt1"/>
              </a:solidFill>
              <a:latin typeface="Lato"/>
            </a:endParaRPr>
          </a:p>
          <a:p>
            <a:pPr marL="0" lvl="0" indent="0" algn="l" rtl="0">
              <a:spcBef>
                <a:spcPts val="0"/>
              </a:spcBef>
              <a:spcAft>
                <a:spcPts val="0"/>
              </a:spcAft>
              <a:buNone/>
            </a:pPr>
            <a:endParaRPr lang="en-GB" dirty="0">
              <a:solidFill>
                <a:schemeClr val="lt1"/>
              </a:solidFill>
              <a:latin typeface="Lato"/>
            </a:endParaRPr>
          </a:p>
          <a:p>
            <a:pPr marL="0" lvl="0" indent="0" algn="l" rtl="0">
              <a:spcBef>
                <a:spcPts val="0"/>
              </a:spcBef>
              <a:spcAft>
                <a:spcPts val="0"/>
              </a:spcAft>
              <a:buNone/>
            </a:pPr>
            <a:endParaRPr lang="en-US" dirty="0">
              <a:solidFill>
                <a:schemeClr val="lt1"/>
              </a:solidFill>
              <a:latin typeface="Lato"/>
            </a:endParaRPr>
          </a:p>
        </p:txBody>
      </p:sp>
      <p:sp>
        <p:nvSpPr>
          <p:cNvPr id="5" name="Google Shape;391;p35">
            <a:extLst>
              <a:ext uri="{2D2F7AA6-B89A-433A-AB70-22073CA0978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DC8B99D-F519-4B74-B486-F7A7440614CD}"/>
              </a:ext>
            </a:extLst>
          </p:cNvPr>
          <p:cNvSpPr txBox="1"/>
          <p:nvPr/>
        </p:nvSpPr>
        <p:spPr>
          <a:xfrm>
            <a:off x="889950" y="4450600"/>
            <a:ext cx="7364099" cy="6156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dirty="0">
                <a:solidFill>
                  <a:schemeClr val="lt1"/>
                </a:solidFill>
                <a:latin typeface="Lato"/>
              </a:rPr>
              <a:t>We also used SVM to compare the accuracies and the accuracy which we got by SVM is 98.1132</a:t>
            </a:r>
          </a:p>
        </p:txBody>
      </p:sp>
    </p:spTree>
    <p:extLst>
      <p:ext uri="{1106B4F6-2B2C-4550-8D20-F2397128A947}">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Google Shape;240;p19">
            <a:extLst>
              <a:ext uri="{4F5CFB0A-9CB5-41DF-95C1-F43F6F53333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76B791-5A1B-451D-98C4-8A540378DCA1}"/>
              </a:ext>
            </a:extLst>
          </p:cNvPr>
          <p:cNvSpPr>
            <a:spLocks noGrp="1"/>
          </p:cNvSpPr>
          <p:nvPr>
            <p:ph type="title" idx="1"/>
          </p:nvPr>
        </p:nvSpPr>
        <p:spPr>
          <a:xfrm>
            <a:off x="1297500" y="393750"/>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Team Members</a:t>
            </a:r>
          </a:p>
        </p:txBody>
      </p:sp>
      <p:sp>
        <p:nvSpPr>
          <p:cNvPr id="3" name="Google Shape;241;p19">
            <a:extLst>
              <a:ext uri="{DF848AFB-205E-42D0-A7BB-D5B1970CF61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D081CDA-3F2C-4ED2-BD2E-7638647B1650}"/>
              </a:ext>
            </a:extLst>
          </p:cNvPr>
          <p:cNvSpPr>
            <a:spLocks noGrp="1"/>
          </p:cNvSpPr>
          <p:nvPr>
            <p:ph type="body"/>
          </p:nvPr>
        </p:nvSpPr>
        <p:spPr>
          <a:xfrm>
            <a:off x="862225" y="1386724"/>
            <a:ext cx="7038900" cy="2911200"/>
          </a:xfrm>
          <a:prstGeom prst="rect">
            <a:avLst/>
          </a:prstGeom>
        </p:spPr>
        <p:txBody>
          <a:bodyPr spcFirstLastPara="1" vert="horz" wrap="square" lIns="91425" tIns="91425" rIns="91425" bIns="91425" rtlCol="0" anchor="t">
            <a:noAutofit/>
          </a:bodyPr>
          <a:lstStyle/>
          <a:p>
            <a:pPr marL="457200" lvl="0" indent="0" algn="l" rtl="0">
              <a:lnSpc>
                <a:spcPct val="100000"/>
              </a:lnSpc>
              <a:spcBef>
                <a:spcPts val="0"/>
              </a:spcBef>
              <a:spcAft>
                <a:spcPts val="0"/>
              </a:spcAft>
              <a:buNone/>
            </a:pPr>
            <a:r>
              <a:rPr lang="en-US" b="1" dirty="0">
                <a:latin typeface="+mn-lt"/>
              </a:rPr>
              <a:t>Yugansh Jain</a:t>
            </a:r>
            <a:r>
              <a:rPr lang="en-GB" b="1" dirty="0">
                <a:latin typeface="+mn-lt"/>
              </a:rPr>
              <a:t>        184506</a:t>
            </a:r>
          </a:p>
          <a:p>
            <a:pPr marL="457200" lvl="0" indent="0" algn="l" rtl="0">
              <a:lnSpc>
                <a:spcPct val="100000"/>
              </a:lnSpc>
              <a:spcBef>
                <a:spcPts val="1600"/>
              </a:spcBef>
              <a:spcAft>
                <a:spcPts val="0"/>
              </a:spcAft>
              <a:buNone/>
            </a:pPr>
            <a:r>
              <a:rPr lang="en-GB" b="1" dirty="0">
                <a:latin typeface="+mn-lt"/>
              </a:rPr>
              <a:t>Peeyush Thakur     184510</a:t>
            </a:r>
          </a:p>
          <a:p>
            <a:pPr marL="457200" lvl="0" indent="0" algn="l" rtl="0">
              <a:lnSpc>
                <a:spcPct val="100000"/>
              </a:lnSpc>
              <a:spcBef>
                <a:spcPts val="1600"/>
              </a:spcBef>
              <a:spcAft>
                <a:spcPts val="0"/>
              </a:spcAft>
              <a:buNone/>
            </a:pPr>
            <a:r>
              <a:rPr lang="en-GB" b="1" dirty="0">
                <a:latin typeface="+mn-lt"/>
              </a:rPr>
              <a:t>Rohit Bhatia           184518</a:t>
            </a:r>
          </a:p>
          <a:p>
            <a:pPr marL="457200" lvl="0" indent="0" algn="l" rtl="0">
              <a:lnSpc>
                <a:spcPct val="100000"/>
              </a:lnSpc>
              <a:spcBef>
                <a:spcPts val="1600"/>
              </a:spcBef>
              <a:spcAft>
                <a:spcPts val="0"/>
              </a:spcAft>
              <a:buNone/>
            </a:pPr>
            <a:r>
              <a:rPr lang="en-US" b="1" dirty="0" err="1">
                <a:latin typeface="+mn-lt"/>
              </a:rPr>
              <a:t>Tejesh</a:t>
            </a:r>
            <a:r>
              <a:rPr lang="en-US" b="1" dirty="0">
                <a:latin typeface="+mn-lt"/>
              </a:rPr>
              <a:t> Reddy         184528</a:t>
            </a:r>
          </a:p>
          <a:p>
            <a:pPr marL="457200" lvl="0" indent="0" algn="l" rtl="0">
              <a:lnSpc>
                <a:spcPct val="100000"/>
              </a:lnSpc>
              <a:spcBef>
                <a:spcPts val="1600"/>
              </a:spcBef>
              <a:spcAft>
                <a:spcPts val="0"/>
              </a:spcAft>
              <a:buNone/>
            </a:pPr>
            <a:endParaRPr lang="en-US" b="1" dirty="0">
              <a:latin typeface="+mn-lt"/>
            </a:endParaRPr>
          </a:p>
          <a:p>
            <a:pPr marL="457200" lvl="0" indent="0" algn="l" rtl="0">
              <a:lnSpc>
                <a:spcPct val="100000"/>
              </a:lnSpc>
              <a:spcBef>
                <a:spcPts val="1600"/>
              </a:spcBef>
              <a:spcAft>
                <a:spcPts val="0"/>
              </a:spcAft>
              <a:buNone/>
            </a:pPr>
            <a:r>
              <a:rPr lang="en-US" b="1" dirty="0">
                <a:latin typeface="+mn-lt"/>
              </a:rPr>
              <a:t>Under The Guidance Of : </a:t>
            </a:r>
            <a:r>
              <a:rPr lang="en-US" b="1" dirty="0" err="1">
                <a:latin typeface="+mn-lt"/>
              </a:rPr>
              <a:t>Mr</a:t>
            </a:r>
            <a:r>
              <a:rPr lang="en-US" b="1" dirty="0">
                <a:latin typeface="+mn-lt"/>
              </a:rPr>
              <a:t> Gagnesh Kumar</a:t>
            </a:r>
          </a:p>
        </p:txBody>
      </p:sp>
    </p:spTree>
    <p:extLst>
      <p:ext uri="{E3456502-81DC-4151-BA69-9C2AD697DDB5}">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20">
    <p:spTree>
      <p:nvGrpSpPr>
        <p:cNvPr id="1" name=""/>
        <p:cNvGrpSpPr/>
        <p:nvPr/>
      </p:nvGrpSpPr>
      <p:grpSpPr>
        <a:xfrm>
          <a:off x="0" y="0"/>
          <a:ext cx="0" cy="0"/>
          <a:chOff x="0" y="0"/>
          <a:chExt cx="0" cy="0"/>
        </a:xfrm>
      </p:grpSpPr>
      <p:sp>
        <p:nvSpPr>
          <p:cNvPr id="2" name="Google Shape;396;p36">
            <a:extLst>
              <a:ext uri="{A4CD9AD8-15F0-4409-94C1-30C7C8782C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7307CDA-99A7-44C8-9CD2-B3AF1C551684}"/>
              </a:ext>
            </a:extLst>
          </p:cNvPr>
          <p:cNvSpPr>
            <a:spLocks noGrp="1"/>
          </p:cNvSpPr>
          <p:nvPr>
            <p:ph type="title"/>
          </p:nvPr>
        </p:nvSpPr>
        <p:spPr>
          <a:xfrm>
            <a:off x="1024475" y="754225"/>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Why did we use two different algorithms ?</a:t>
            </a:r>
          </a:p>
        </p:txBody>
      </p:sp>
      <p:sp>
        <p:nvSpPr>
          <p:cNvPr id="3" name="Google Shape;397;p36">
            <a:extLst>
              <a:ext uri="{08339619-21B2-4987-A747-2B259F6875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74EFD5E-26DD-4A91-B464-7BD47A6B2730}"/>
              </a:ext>
            </a:extLst>
          </p:cNvPr>
          <p:cNvSpPr>
            <a:spLocks noGrp="1"/>
          </p:cNvSpPr>
          <p:nvPr>
            <p:ph type="body" idx="1"/>
          </p:nvPr>
        </p:nvSpPr>
        <p:spPr>
          <a:xfrm>
            <a:off x="1405025" y="1936925"/>
            <a:ext cx="6277800" cy="2911200"/>
          </a:xfrm>
          <a:prstGeom prst="rect">
            <a:avLst/>
          </a:prstGeom>
        </p:spPr>
        <p:txBody>
          <a:bodyPr spcFirstLastPara="1" vert="horz" wrap="square" lIns="91425" tIns="91425" rIns="91425" bIns="91425" rtlCol="0" anchor="t">
            <a:noAutofit/>
          </a:bodyPr>
          <a:lstStyle/>
          <a:p>
            <a:pPr marL="457200" lvl="0" indent="-311150" algn="l" rtl="0">
              <a:lnSpc>
                <a:spcPct val="200000"/>
              </a:lnSpc>
              <a:spcBef>
                <a:spcPts val="0"/>
              </a:spcBef>
              <a:spcAft>
                <a:spcPts val="0"/>
              </a:spcAft>
              <a:buChar char="●"/>
            </a:pPr>
            <a:r>
              <a:rPr lang="en-US" dirty="0"/>
              <a:t>To find and compare the accuracy of our model.</a:t>
            </a:r>
          </a:p>
          <a:p>
            <a:pPr marL="457200" lvl="0" indent="-304800" algn="just" rtl="0">
              <a:lnSpc>
                <a:spcPct val="115000"/>
              </a:lnSpc>
              <a:spcBef>
                <a:spcPts val="0"/>
              </a:spcBef>
              <a:spcAft>
                <a:spcPts val="0"/>
              </a:spcAft>
              <a:buSzPct val="100000"/>
              <a:buFont typeface="Arial"/>
              <a:buChar char="●"/>
            </a:pPr>
            <a:r>
              <a:rPr lang="en-GB" sz="1200" dirty="0">
                <a:latin typeface="Arial"/>
              </a:rPr>
              <a:t>The goal of using a Decision Tree is to create a training model that can </a:t>
            </a:r>
            <a:r>
              <a:rPr lang="en-GB" sz="1200" b="1" dirty="0">
                <a:latin typeface="Arial"/>
              </a:rPr>
              <a:t>use to predict the class or value of the target variable</a:t>
            </a:r>
            <a:r>
              <a:rPr lang="en-GB" sz="1200" dirty="0">
                <a:latin typeface="Arial"/>
              </a:rPr>
              <a:t> by learning simple decision rules inferred from prior data (training data). In Decision Trees, for predicting a class label for a record we start from the root of the tree.</a:t>
            </a:r>
          </a:p>
          <a:p>
            <a:pPr marL="457200" lvl="0" indent="-304800" algn="l" rtl="0">
              <a:lnSpc>
                <a:spcPct val="200000"/>
              </a:lnSpc>
              <a:spcBef>
                <a:spcPts val="1000"/>
              </a:spcBef>
              <a:spcAft>
                <a:spcPts val="0"/>
              </a:spcAft>
              <a:buSzPct val="100000"/>
              <a:buFont typeface="Arial"/>
              <a:buChar char="●"/>
            </a:pPr>
            <a:r>
              <a:rPr lang="en-GB" sz="1200" dirty="0">
                <a:latin typeface="Arial"/>
              </a:rPr>
              <a:t>Major complexity is with the algorithms and mathematical concepts behind them.</a:t>
            </a:r>
          </a:p>
        </p:txBody>
      </p:sp>
    </p:spTree>
    <p:extLst>
      <p:ext uri="{A3BF8932-9C20-437D-961A-2BD6262234A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21">
    <p:spTree>
      <p:nvGrpSpPr>
        <p:cNvPr id="1" name=""/>
        <p:cNvGrpSpPr/>
        <p:nvPr/>
      </p:nvGrpSpPr>
      <p:grpSpPr>
        <a:xfrm>
          <a:off x="0" y="0"/>
          <a:ext cx="0" cy="0"/>
          <a:chOff x="0" y="0"/>
          <a:chExt cx="0" cy="0"/>
        </a:xfrm>
      </p:grpSpPr>
      <p:sp>
        <p:nvSpPr>
          <p:cNvPr id="2" name="Google Shape;402;p37">
            <a:extLst>
              <a:ext uri="{A07E5E11-BEF9-4C1E-A795-D2CC729EE82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5AED7C6-BD94-413F-8C48-1037D4A28797}"/>
              </a:ext>
            </a:extLst>
          </p:cNvPr>
          <p:cNvSpPr>
            <a:spLocks noGrp="1"/>
          </p:cNvSpPr>
          <p:nvPr>
            <p:ph type="title" idx="10"/>
          </p:nvPr>
        </p:nvSpPr>
        <p:spPr>
          <a:xfrm>
            <a:off x="1297500" y="907725"/>
            <a:ext cx="6218700" cy="485700"/>
          </a:xfrm>
          <a:prstGeom prst="rect">
            <a:avLst/>
          </a:prstGeom>
        </p:spPr>
        <p:txBody>
          <a:bodyPr spcFirstLastPara="1" vert="horz" wrap="square" lIns="91425" tIns="91425" rIns="91425" bIns="91425" rtlCol="0" anchor="t">
            <a:noAutofit/>
          </a:bodyPr>
          <a:lstStyle/>
          <a:p>
            <a:pPr marL="0" lvl="0" indent="0" algn="ctr" rtl="0">
              <a:spcBef>
                <a:spcPts val="0"/>
              </a:spcBef>
              <a:spcAft>
                <a:spcPts val="0"/>
              </a:spcAft>
              <a:buNone/>
            </a:pPr>
            <a:r>
              <a:rPr lang="en-US" dirty="0"/>
              <a:t>Potential Uses in day-to-day life</a:t>
            </a:r>
          </a:p>
        </p:txBody>
      </p:sp>
      <p:sp>
        <p:nvSpPr>
          <p:cNvPr id="3" name="Google Shape;403;p37">
            <a:extLst>
              <a:ext uri="{74BBDF14-AD9A-4BAB-A7E1-DE0664084A9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B3143CA-AF42-43A4-B47E-D6018A5A9646}"/>
              </a:ext>
            </a:extLst>
          </p:cNvPr>
          <p:cNvSpPr>
            <a:spLocks noGrp="1"/>
          </p:cNvSpPr>
          <p:nvPr>
            <p:ph type="body" idx="11"/>
          </p:nvPr>
        </p:nvSpPr>
        <p:spPr>
          <a:xfrm>
            <a:off x="2672550" y="1507675"/>
            <a:ext cx="3798900" cy="34257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dirty="0">
                <a:solidFill>
                  <a:srgbClr val="FFFFFF"/>
                </a:solidFill>
              </a:rPr>
              <a:t>Many types of illness can be prevented by just stopping in its beginning  phase. This project envisages to help patients with mild symptoms to check for any possibility of disease.</a:t>
            </a:r>
          </a:p>
          <a:p>
            <a:pPr marL="0" lvl="0" indent="0" algn="l" rtl="0">
              <a:spcBef>
                <a:spcPts val="1600"/>
              </a:spcBef>
              <a:spcAft>
                <a:spcPts val="0"/>
              </a:spcAft>
              <a:buNone/>
            </a:pPr>
            <a:r>
              <a:rPr lang="en-GB" dirty="0">
                <a:solidFill>
                  <a:srgbClr val="FFFFFF"/>
                </a:solidFill>
              </a:rPr>
              <a:t>This early detection can help the patient visit the doctor within time and get treated  fast and economically. </a:t>
            </a:r>
          </a:p>
          <a:p>
            <a:pPr marL="0" lvl="0" indent="0" algn="l" rtl="0">
              <a:spcBef>
                <a:spcPts val="1600"/>
              </a:spcBef>
              <a:spcAft>
                <a:spcPts val="0"/>
              </a:spcAft>
              <a:buNone/>
            </a:pPr>
            <a:r>
              <a:rPr lang="en-GB" dirty="0">
                <a:solidFill>
                  <a:srgbClr val="FFFFFF"/>
                </a:solidFill>
              </a:rPr>
              <a:t>Thus this project have potential to accomplish the following:</a:t>
            </a:r>
          </a:p>
          <a:p>
            <a:pPr marL="0" lvl="0" indent="0" algn="l" rtl="0">
              <a:spcBef>
                <a:spcPts val="1600"/>
              </a:spcBef>
              <a:spcAft>
                <a:spcPts val="0"/>
              </a:spcAft>
              <a:buNone/>
            </a:pPr>
            <a:r>
              <a:rPr lang="en-GB" dirty="0">
                <a:solidFill>
                  <a:srgbClr val="FFFFFF"/>
                </a:solidFill>
              </a:rPr>
              <a:t>1. (Primarily) save many lives from diseases,</a:t>
            </a:r>
          </a:p>
          <a:p>
            <a:pPr marL="0" lvl="0" indent="0" algn="l" rtl="0">
              <a:spcBef>
                <a:spcPts val="1600"/>
              </a:spcBef>
              <a:spcAft>
                <a:spcPts val="0"/>
              </a:spcAft>
              <a:buNone/>
            </a:pPr>
            <a:r>
              <a:rPr lang="en-GB" dirty="0">
                <a:solidFill>
                  <a:srgbClr val="FFFFFF"/>
                </a:solidFill>
              </a:rPr>
              <a:t>2. Save time and money by early detection.</a:t>
            </a:r>
          </a:p>
          <a:p>
            <a:pPr marL="0" lvl="0" indent="0" algn="l" rtl="0">
              <a:spcBef>
                <a:spcPts val="1600"/>
              </a:spcBef>
              <a:spcAft>
                <a:spcPts val="1600"/>
              </a:spcAft>
              <a:buNone/>
            </a:pPr>
            <a:r>
              <a:rPr lang="en-GB" dirty="0">
                <a:solidFill>
                  <a:srgbClr val="FFFFFF"/>
                </a:solidFill>
              </a:rPr>
              <a:t> </a:t>
            </a:r>
          </a:p>
        </p:txBody>
      </p:sp>
      <p:sp>
        <p:nvSpPr>
          <p:cNvPr id="4" name="Google Shape;404;p37">
            <a:extLst>
              <a:ext uri="{6F33E3A6-4E78-40E2-8551-1F48540FB1A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1FEB35E-929C-4A77-A474-EF3036A3E2C9}"/>
              </a:ext>
            </a:extLst>
          </p:cNvPr>
          <p:cNvSpPr/>
          <p:nvPr/>
        </p:nvSpPr>
        <p:spPr>
          <a:xfrm>
            <a:off x="7040600" y="3923575"/>
            <a:ext cx="2106350" cy="1222450"/>
          </a:xfrm>
          <a:custGeom>
            <a:avLst/>
            <a:gdLst/>
            <a:ahLst/>
            <a:cxnLst/>
            <a:rect l="0" t="0" r="r" b="b"/>
            <a:pathLst>
              <a:path w="84254" h="48898">
                <a:moveTo>
                  <a:pt x="0" y="0"/>
                </a:moveTo>
                <a:lnTo>
                  <a:pt x="50319" y="0"/>
                </a:lnTo>
                <a:lnTo>
                  <a:pt x="84254" y="33935"/>
                </a:lnTo>
                <a:lnTo>
                  <a:pt x="84254" y="48898"/>
                </a:lnTo>
                <a:lnTo>
                  <a:pt x="48798" y="48898"/>
                </a:lnTo>
                <a:close/>
              </a:path>
            </a:pathLst>
          </a:custGeom>
          <a:solidFill>
            <a:schemeClr val="accent3"/>
          </a:solidFill>
          <a:ln>
            <a:noFill/>
          </a:ln>
        </p:spPr>
      </p:sp>
      <p:sp>
        <p:nvSpPr>
          <p:cNvPr id="5" name="Google Shape;405;p37">
            <a:extLst>
              <a:ext uri="{A8ADBAFB-9A7B-416D-A3C0-F7D33DDA4DE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86DE273-8D37-4F16-B346-C4E29A74978B}"/>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 Wrapping Things Up </a:t>
            </a:r>
          </a:p>
        </p:txBody>
      </p:sp>
    </p:spTree>
    <p:extLst>
      <p:ext uri="{E4119C91-FBCE-4D00-BFA7-C332B996D2B9}">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22">
    <p:spTree>
      <p:nvGrpSpPr>
        <p:cNvPr id="1" name=""/>
        <p:cNvGrpSpPr/>
        <p:nvPr/>
      </p:nvGrpSpPr>
      <p:grpSpPr>
        <a:xfrm>
          <a:off x="0" y="0"/>
          <a:ext cx="0" cy="0"/>
          <a:chOff x="0" y="0"/>
          <a:chExt cx="0" cy="0"/>
        </a:xfrm>
      </p:grpSpPr>
      <p:sp>
        <p:nvSpPr>
          <p:cNvPr id="2" name="Google Shape;410;p38">
            <a:extLst>
              <a:ext uri="{BDC6FE12-2869-425E-9D4F-858D25D4E74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79D375-4DF9-4D0A-A619-85F223931C39}"/>
              </a:ext>
            </a:extLst>
          </p:cNvPr>
          <p:cNvSpPr>
            <a:spLocks noGrp="1"/>
          </p:cNvSpPr>
          <p:nvPr>
            <p:ph type="title" idx="10"/>
          </p:nvPr>
        </p:nvSpPr>
        <p:spPr>
          <a:xfrm>
            <a:off x="645300" y="1833775"/>
            <a:ext cx="3063300" cy="692399"/>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Thank you!</a:t>
            </a:r>
          </a:p>
        </p:txBody>
      </p:sp>
      <p:sp>
        <p:nvSpPr>
          <p:cNvPr id="3" name="Google Shape;411;p38">
            <a:extLst>
              <a:ext uri="{0C683870-2484-42E4-B698-3D893F29CC4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06473D2-0306-41EE-9C7F-A61A898187EC}"/>
              </a:ext>
            </a:extLst>
          </p:cNvPr>
          <p:cNvSpPr>
            <a:spLocks noGrp="1"/>
          </p:cNvSpPr>
          <p:nvPr>
            <p:ph type="body" idx="11"/>
          </p:nvPr>
        </p:nvSpPr>
        <p:spPr>
          <a:xfrm>
            <a:off x="645300" y="2644025"/>
            <a:ext cx="3063300" cy="970499"/>
          </a:xfrm>
          <a:prstGeom prst="rect">
            <a:avLst/>
          </a:prstGeom>
        </p:spPr>
        <p:txBody>
          <a:bodyPr spcFirstLastPara="1" vert="horz" wrap="square" lIns="91425" tIns="91425" rIns="91425" bIns="91425" rtlCol="0" anchor="t">
            <a:noAutofit/>
          </a:bodyPr>
          <a:lstStyle/>
          <a:p>
            <a:pPr marL="0" lvl="0" indent="0" algn="l" rtl="0">
              <a:spcBef>
                <a:spcPts val="0"/>
              </a:spcBef>
              <a:spcAft>
                <a:spcPts val="1600"/>
              </a:spcAft>
              <a:buNone/>
            </a:pPr>
            <a:r>
              <a:rPr lang="en-GB" dirty="0">
                <a:latin typeface="Arial"/>
              </a:rPr>
              <a:t>We thank you for your time for having a look at our project.</a:t>
            </a:r>
          </a:p>
        </p:txBody>
      </p:sp>
      <p:grpSp>
        <p:nvGrpSpPr>
          <p:cNvPr id="4" name="Google Shape;412;p38">
            <a:extLst>
              <a:ext uri="{F5C53A5C-152C-4978-B4F7-FDAB9D2C9AF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7C2CC75-3B5D-40B9-8BAA-72543865BFFB}"/>
              </a:ext>
            </a:extLst>
          </p:cNvPr>
          <p:cNvGrpSpPr/>
          <p:nvPr/>
        </p:nvGrpSpPr>
        <p:grpSpPr>
          <a:xfrm>
            <a:off x="4066819" y="1553491"/>
            <a:ext cx="3159984" cy="2439109"/>
            <a:chOff x="3553042" y="1657806"/>
            <a:chExt cx="3461100" cy="2671532"/>
          </a:xfrm>
        </p:grpSpPr>
        <p:sp>
          <p:nvSpPr>
            <p:cNvPr id="5" name="Google Shape;413;p38">
              <a:extLst>
                <a:ext uri="{AA6A90F0-F75F-426D-863A-FE933120DC3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79836D0-710A-4FA1-B6BB-69C0EA7CD74D}"/>
                </a:ext>
              </a:extLst>
            </p:cNvPr>
            <p:cNvSpPr/>
            <p:nvPr/>
          </p:nvSpPr>
          <p:spPr>
            <a:xfrm>
              <a:off x="4856024" y="3625653"/>
              <a:ext cx="944700" cy="663300"/>
            </a:xfrm>
            <a:prstGeom prst="trapezoid">
              <a:avLst>
                <a:gd name="adj" fmla="val 25000"/>
              </a:avLst>
            </a:prstGeom>
            <a:solidFill>
              <a:srgbClr val="E7E7E7"/>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6" name="Google Shape;414;p38">
              <a:extLst>
                <a:ext uri="{5E30113C-38CA-4189-8B87-2831B991559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3E895A7-C426-45BB-923F-45B8B3E3C489}"/>
                </a:ext>
              </a:extLst>
            </p:cNvPr>
            <p:cNvSpPr/>
            <p:nvPr/>
          </p:nvSpPr>
          <p:spPr>
            <a:xfrm rot="10800000">
              <a:off x="4953871" y="3681997"/>
              <a:ext cx="400200" cy="606599"/>
            </a:xfrm>
            <a:prstGeom prst="triangle">
              <a:avLst>
                <a:gd name="adj" fmla="val 96745"/>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7" name="Google Shape;415;p38">
              <a:extLst>
                <a:ext uri="{75358D24-7418-4D95-B7C0-CDB379D9E037}">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8FBB32A-C49D-49A2-B6D6-1D3E31C29A41}"/>
                </a:ext>
              </a:extLst>
            </p:cNvPr>
            <p:cNvSpPr/>
            <p:nvPr/>
          </p:nvSpPr>
          <p:spPr>
            <a:xfrm>
              <a:off x="4767796" y="3681816"/>
              <a:ext cx="163499" cy="606599"/>
            </a:xfrm>
            <a:prstGeom prst="triangle">
              <a:avLst>
                <a:gd name="adj" fmla="val 98558"/>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8" name="Google Shape;416;p38">
              <a:extLst>
                <a:ext uri="{FFDD5D3B-735A-4FD7-804C-629FF3BB704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BD917CC-1515-4A7B-A8B4-108C0EE50BB5}"/>
                </a:ext>
              </a:extLst>
            </p:cNvPr>
            <p:cNvSpPr/>
            <p:nvPr/>
          </p:nvSpPr>
          <p:spPr>
            <a:xfrm rot="10800000">
              <a:off x="4678237" y="4276102"/>
              <a:ext cx="1210800" cy="45600"/>
            </a:xfrm>
            <a:prstGeom prst="roundRect">
              <a:avLst>
                <a:gd name="adj" fmla="val 50000"/>
              </a:avLst>
            </a:prstGeom>
            <a:solidFill>
              <a:srgbClr val="FFFFF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9" name="Google Shape;417;p38">
              <a:extLst>
                <a:ext uri="{E32B2661-5535-4C83-809A-057D1B6E559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0BBFFE0-AC57-41AA-A801-2ACBA2A5C2D8}"/>
                </a:ext>
              </a:extLst>
            </p:cNvPr>
            <p:cNvSpPr/>
            <p:nvPr/>
          </p:nvSpPr>
          <p:spPr>
            <a:xfrm rot="10800000">
              <a:off x="4668343" y="4283738"/>
              <a:ext cx="1230600" cy="45600"/>
            </a:xfrm>
            <a:prstGeom prst="roundRect">
              <a:avLst>
                <a:gd name="adj" fmla="val 50000"/>
              </a:avLst>
            </a:prstGeom>
            <a:solidFill>
              <a:srgbClr val="D9D9D9"/>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0" name="Google Shape;418;p38">
              <a:extLst>
                <a:ext uri="{61E8B52D-5242-4401-A661-CB4EA5CCC34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E36CA21-D413-4FDA-A56C-637DC849A6BF}"/>
                </a:ext>
              </a:extLst>
            </p:cNvPr>
            <p:cNvSpPr/>
            <p:nvPr/>
          </p:nvSpPr>
          <p:spPr>
            <a:xfrm>
              <a:off x="4926950" y="3681915"/>
              <a:ext cx="42900" cy="594300"/>
            </a:xfrm>
            <a:prstGeom prst="rect">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1" name="Google Shape;419;p38">
              <a:extLst>
                <a:ext uri="{4CDF3148-37B9-4445-A8A5-FD4224F4CEC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A9E9C8B-4201-4103-9F62-C314E73D9BCE}"/>
                </a:ext>
              </a:extLst>
            </p:cNvPr>
            <p:cNvSpPr/>
            <p:nvPr/>
          </p:nvSpPr>
          <p:spPr>
            <a:xfrm>
              <a:off x="3553042" y="1674644"/>
              <a:ext cx="3461100" cy="2014500"/>
            </a:xfrm>
            <a:prstGeom prst="roundRect">
              <a:avLst>
                <a:gd name="adj" fmla="val 1882"/>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2" name="Google Shape;420;p38">
              <a:extLst>
                <a:ext uri="{4EE53C88-A280-4E36-B864-A496BAB6DD1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02756EA-E8E5-4163-8C69-0B78424B6B67}"/>
                </a:ext>
              </a:extLst>
            </p:cNvPr>
            <p:cNvSpPr/>
            <p:nvPr/>
          </p:nvSpPr>
          <p:spPr>
            <a:xfrm>
              <a:off x="3553042" y="1657806"/>
              <a:ext cx="3461100" cy="2014500"/>
            </a:xfrm>
            <a:prstGeom prst="roundRect">
              <a:avLst>
                <a:gd name="adj" fmla="val 1764"/>
              </a:avLst>
            </a:prstGeom>
            <a:solidFill>
              <a:srgbClr val="EFEFE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pic>
        <p:nvPicPr>
          <p:cNvPr id="13" name="Google Shape;421;p38">
            <a:extLst>
              <a:ext uri="{137149ED-7BC8-4C98-9D63-E2186028655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5FB8F9B-8C97-414F-B709-EF49D808E3CB}"/>
              </a:ext>
            </a:extLst>
          </p:cNvPr>
          <p:cNvPicPr/>
          <p:nvPr/>
        </p:nvPicPr>
        <p:blipFill>
          <a:blip r:embed="rId3"/>
          <a:srcRect t="4437" b="4437"/>
          <a:stretch>
            <a:fillRect/>
          </a:stretch>
        </p:blipFill>
        <p:spPr>
          <a:xfrm>
            <a:off x="4115130" y="1605638"/>
            <a:ext cx="3063300" cy="1745700"/>
          </a:xfrm>
          <a:prstGeom prst="rect">
            <a:avLst/>
          </a:prstGeom>
          <a:noFill/>
          <a:ln>
            <a:noFill/>
          </a:ln>
        </p:spPr>
      </p:pic>
      <p:sp>
        <p:nvSpPr>
          <p:cNvPr id="14" name="Google Shape;422;p38">
            <a:extLst>
              <a:ext uri="{505D5BC5-406B-4A9C-8D0E-DF1A76AFADE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54221A3-BE5D-411C-A650-3A0CED12ABDC}"/>
              </a:ext>
            </a:extLst>
          </p:cNvPr>
          <p:cNvSpPr/>
          <p:nvPr/>
        </p:nvSpPr>
        <p:spPr>
          <a:xfrm flipH="1">
            <a:off x="4114917" y="1606596"/>
            <a:ext cx="3063300" cy="1743300"/>
          </a:xfrm>
          <a:prstGeom prst="rtTriangle">
            <a:avLst/>
          </a:prstGeom>
          <a:solidFill>
            <a:srgbClr val="000000">
              <a:alpha val="4619"/>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15" name="Google Shape;423;p38">
            <a:extLst>
              <a:ext uri="{8CC98BA0-6511-4AB7-A042-01E92554066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7FED065-65BD-4A75-A05A-8F9657D74999}"/>
              </a:ext>
            </a:extLst>
          </p:cNvPr>
          <p:cNvGrpSpPr/>
          <p:nvPr/>
        </p:nvGrpSpPr>
        <p:grpSpPr>
          <a:xfrm>
            <a:off x="6762480" y="2546253"/>
            <a:ext cx="1024386" cy="1522884"/>
            <a:chOff x="6505572" y="2745170"/>
            <a:chExt cx="1122000" cy="1668000"/>
          </a:xfrm>
        </p:grpSpPr>
        <p:sp>
          <p:nvSpPr>
            <p:cNvPr id="16" name="Google Shape;424;p38">
              <a:extLst>
                <a:ext uri="{59C2BECB-2795-4B56-828D-62D8442AAE1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7A5956A-6AA2-415C-B8CC-8330B41E604D}"/>
                </a:ext>
              </a:extLst>
            </p:cNvPr>
            <p:cNvSpPr/>
            <p:nvPr/>
          </p:nvSpPr>
          <p:spPr>
            <a:xfrm>
              <a:off x="6517840" y="2745170"/>
              <a:ext cx="1109700" cy="1668000"/>
            </a:xfrm>
            <a:prstGeom prst="roundRect">
              <a:avLst>
                <a:gd name="adj" fmla="val 5402"/>
              </a:avLst>
            </a:prstGeom>
            <a:solidFill>
              <a:srgbClr val="1B212C"/>
            </a:solidFill>
            <a:ln>
              <a:noFill/>
            </a:ln>
            <a:effectLst>
              <a:outerShdw blurRad="387350" dist="38100" dir="8100000" sx="107000" sy="107000">
                <a:srgbClr val="000000">
                  <a:alpha val="498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7" name="Google Shape;425;p38">
              <a:extLst>
                <a:ext uri="{9AFE5C7F-BEBC-4718-A377-4E250731FEE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069CF8C-9714-496A-BA6B-A7FE22B59818}"/>
                </a:ext>
              </a:extLst>
            </p:cNvPr>
            <p:cNvSpPr/>
            <p:nvPr/>
          </p:nvSpPr>
          <p:spPr>
            <a:xfrm rot="-5400000">
              <a:off x="6238873" y="3024453"/>
              <a:ext cx="1655400" cy="1122000"/>
            </a:xfrm>
            <a:prstGeom prst="roundRect">
              <a:avLst>
                <a:gd name="adj" fmla="val 4551"/>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8" name="Google Shape;426;p38">
              <a:extLst>
                <a:ext uri="{2BCA6ED3-ABFE-47C9-AB1D-A92460A4A2F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AC3086B-9B4C-4A8C-8DED-214B85B4C0C8}"/>
                </a:ext>
              </a:extLst>
            </p:cNvPr>
            <p:cNvSpPr/>
            <p:nvPr/>
          </p:nvSpPr>
          <p:spPr>
            <a:xfrm rot="-5400000">
              <a:off x="6238873" y="3012061"/>
              <a:ext cx="1655400" cy="1122000"/>
            </a:xfrm>
            <a:prstGeom prst="roundRect">
              <a:avLst>
                <a:gd name="adj" fmla="val 4551"/>
              </a:avLst>
            </a:prstGeom>
            <a:solidFill>
              <a:srgbClr val="EFEFE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19" name="Google Shape;427;p38">
              <a:extLst>
                <a:ext uri="{7023DDC9-A977-4F9B-B12E-C27CCA5D8B7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30336FF-2F35-4F3A-8457-20FC9E366971}"/>
                </a:ext>
              </a:extLst>
            </p:cNvPr>
            <p:cNvSpPr/>
            <p:nvPr/>
          </p:nvSpPr>
          <p:spPr>
            <a:xfrm>
              <a:off x="6954127" y="4329594"/>
              <a:ext cx="224700" cy="31499"/>
            </a:xfrm>
            <a:prstGeom prst="roundRect">
              <a:avLst>
                <a:gd name="adj" fmla="val 50000"/>
              </a:avLst>
            </a:prstGeom>
            <a:solidFill>
              <a:srgbClr val="FFFFF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pic>
        <p:nvPicPr>
          <p:cNvPr id="20" name="Google Shape;428;p38">
            <a:extLst>
              <a:ext uri="{B7287E52-F078-4328-A36F-1AE69ABAE20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FEA1C45-FF2F-46E1-BFB2-F3EF0BEE22BB}"/>
              </a:ext>
            </a:extLst>
          </p:cNvPr>
          <p:cNvPicPr/>
          <p:nvPr/>
        </p:nvPicPr>
        <p:blipFill>
          <a:blip r:embed="rId4"/>
          <a:srcRect l="10374" r="10366"/>
          <a:stretch>
            <a:fillRect/>
          </a:stretch>
        </p:blipFill>
        <p:spPr>
          <a:xfrm>
            <a:off x="6762097" y="2613771"/>
            <a:ext cx="1024200" cy="1333200"/>
          </a:xfrm>
          <a:prstGeom prst="rect">
            <a:avLst/>
          </a:prstGeom>
          <a:noFill/>
          <a:ln>
            <a:noFill/>
          </a:ln>
        </p:spPr>
      </p:pic>
      <p:sp>
        <p:nvSpPr>
          <p:cNvPr id="21" name="Google Shape;429;p38">
            <a:extLst>
              <a:ext uri="{2FE83C9E-0460-4ACA-9F17-0997D0CB82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0C08F56-F8E2-4D1E-98DB-9D172AC715F5}"/>
              </a:ext>
            </a:extLst>
          </p:cNvPr>
          <p:cNvSpPr/>
          <p:nvPr/>
        </p:nvSpPr>
        <p:spPr>
          <a:xfrm flipH="1">
            <a:off x="6762011" y="2613990"/>
            <a:ext cx="1024200" cy="1333200"/>
          </a:xfrm>
          <a:prstGeom prst="rtTriangle">
            <a:avLst/>
          </a:prstGeom>
          <a:solidFill>
            <a:srgbClr val="000000">
              <a:alpha val="4619"/>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nvGrpSpPr>
          <p:cNvPr id="22" name="Google Shape;430;p38">
            <a:extLst>
              <a:ext uri="{14DA12FB-04D6-4012-8101-F23D307FB95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928DA35-78E0-4DE3-9A7C-F694C686CD2B}"/>
              </a:ext>
            </a:extLst>
          </p:cNvPr>
          <p:cNvGrpSpPr/>
          <p:nvPr/>
        </p:nvGrpSpPr>
        <p:grpSpPr>
          <a:xfrm>
            <a:off x="6405845" y="3121897"/>
            <a:ext cx="520684" cy="1036470"/>
            <a:chOff x="9543736" y="4486132"/>
            <a:chExt cx="570300" cy="1135235"/>
          </a:xfrm>
        </p:grpSpPr>
        <p:sp>
          <p:nvSpPr>
            <p:cNvPr id="23" name="Google Shape;431;p38">
              <a:extLst>
                <a:ext uri="{B0D8B9E5-2598-4A7E-B0DB-BF543E361CB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CC74EAC-806B-44FC-9512-EE7BE9F4196B}"/>
                </a:ext>
              </a:extLst>
            </p:cNvPr>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srgbClr val="000000">
                  <a:alpha val="49800"/>
                </a:srgbClr>
              </a:outerShdw>
            </a:effectLst>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4" name="Google Shape;432;p38">
              <a:extLst>
                <a:ext uri="{6799B9F4-3B9C-4C62-AF75-732A24C4630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109FD4D-0957-4DC2-A987-A3C3DFF515AC}"/>
                </a:ext>
              </a:extLst>
            </p:cNvPr>
            <p:cNvSpPr/>
            <p:nvPr/>
          </p:nvSpPr>
          <p:spPr>
            <a:xfrm rot="-5400000">
              <a:off x="9265567" y="4772968"/>
              <a:ext cx="1126800" cy="570000"/>
            </a:xfrm>
            <a:prstGeom prst="roundRect">
              <a:avLst>
                <a:gd name="adj" fmla="val 4551"/>
              </a:avLst>
            </a:prstGeom>
            <a:solidFill>
              <a:srgbClr val="CCCCCC"/>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5" name="Google Shape;433;p38">
              <a:extLst>
                <a:ext uri="{E55AEB7F-9A53-490D-8EFE-4AD82DAA37E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3C908CD-9C91-47DB-9C98-5A1916D6126F}"/>
                </a:ext>
              </a:extLst>
            </p:cNvPr>
            <p:cNvSpPr/>
            <p:nvPr/>
          </p:nvSpPr>
          <p:spPr>
            <a:xfrm rot="-5400000">
              <a:off x="9265567" y="4764532"/>
              <a:ext cx="1126800" cy="570000"/>
            </a:xfrm>
            <a:prstGeom prst="roundRect">
              <a:avLst>
                <a:gd name="adj" fmla="val 4551"/>
              </a:avLst>
            </a:prstGeom>
            <a:solidFill>
              <a:srgbClr val="EFEFE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
          <p:nvSpPr>
            <p:cNvPr id="26" name="Google Shape;434;p38">
              <a:extLst>
                <a:ext uri="{D2D6A058-166B-41EA-9BD1-534BEBE008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2AFBC48-ED40-4D55-9BAB-F6031C4B68CF}"/>
                </a:ext>
              </a:extLst>
            </p:cNvPr>
            <p:cNvSpPr/>
            <p:nvPr/>
          </p:nvSpPr>
          <p:spPr>
            <a:xfrm>
              <a:off x="9736877" y="5519756"/>
              <a:ext cx="186300" cy="30300"/>
            </a:xfrm>
            <a:prstGeom prst="roundRect">
              <a:avLst>
                <a:gd name="adj" fmla="val 50000"/>
              </a:avLst>
            </a:prstGeom>
            <a:solidFill>
              <a:srgbClr val="FFFFFF"/>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grpSp>
      <p:pic>
        <p:nvPicPr>
          <p:cNvPr id="27" name="Google Shape;435;p38">
            <a:extLst>
              <a:ext uri="{19FF9B2B-FF94-4E3C-9495-D9F9B4562A4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5D985215-7D92-440D-922A-7F225DF49794}"/>
              </a:ext>
            </a:extLst>
          </p:cNvPr>
          <p:cNvPicPr/>
          <p:nvPr/>
        </p:nvPicPr>
        <p:blipFill>
          <a:blip r:embed="rId5"/>
          <a:srcRect l="30585" r="30589"/>
          <a:stretch>
            <a:fillRect/>
          </a:stretch>
        </p:blipFill>
        <p:spPr>
          <a:xfrm>
            <a:off x="6405412" y="3121559"/>
            <a:ext cx="520500" cy="888899"/>
          </a:xfrm>
          <a:prstGeom prst="round2SameRect">
            <a:avLst>
              <a:gd name="adj1" fmla="val 4129"/>
              <a:gd name="adj2" fmla="val 0"/>
            </a:avLst>
          </a:prstGeom>
          <a:noFill/>
          <a:ln>
            <a:noFill/>
          </a:ln>
        </p:spPr>
      </p:pic>
      <p:sp>
        <p:nvSpPr>
          <p:cNvPr id="28" name="Google Shape;436;p38">
            <a:extLst>
              <a:ext uri="{7E854BA4-3A69-4856-B47C-FC949DBAE08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92EB99BA-8FC6-492D-AE25-947289DA9CDD}"/>
              </a:ext>
            </a:extLst>
          </p:cNvPr>
          <p:cNvSpPr/>
          <p:nvPr/>
        </p:nvSpPr>
        <p:spPr>
          <a:xfrm flipH="1">
            <a:off x="6405284" y="3142708"/>
            <a:ext cx="520500" cy="867900"/>
          </a:xfrm>
          <a:prstGeom prst="rtTriangle">
            <a:avLst/>
          </a:prstGeom>
          <a:solidFill>
            <a:srgbClr val="000000">
              <a:alpha val="4619"/>
            </a:srgbClr>
          </a:solidFill>
          <a:ln>
            <a:noFill/>
          </a:ln>
        </p:spPr>
        <p:txBody>
          <a:bodyPr spcFirstLastPara="1" vert="horz" wrap="square" lIns="91425" tIns="91425" rIns="91425" bIns="91425" rtlCol="0" anchor="ctr">
            <a:noAutofit/>
          </a:bodyPr>
          <a:lstStyle/>
          <a:p>
            <a:pPr marL="0" lvl="0" indent="0" algn="l" rtl="0">
              <a:spcBef>
                <a:spcPts val="0"/>
              </a:spcBef>
              <a:spcAft>
                <a:spcPts val="0"/>
              </a:spcAft>
              <a:buNone/>
            </a:pPr>
            <a:endParaRPr lang="en-US" dirty="0"/>
          </a:p>
        </p:txBody>
      </p:sp>
    </p:spTree>
    <p:extLst>
      <p:ext uri="{224B2969-1F2E-4E12-9F0A-13EE2342FAB6}">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Google Shape;234;p18">
            <a:extLst>
              <a:ext uri="{819BCBBC-1AEA-4B0B-A7DC-FEFE156963C5}">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AA38AA4-BFFC-4D5D-BFE4-DE356F7E47FE}"/>
              </a:ext>
            </a:extLst>
          </p:cNvPr>
          <p:cNvSpPr>
            <a:spLocks noGrp="1"/>
          </p:cNvSpPr>
          <p:nvPr>
            <p:ph type="title" idx="1"/>
          </p:nvPr>
        </p:nvSpPr>
        <p:spPr>
          <a:xfrm>
            <a:off x="1068900" y="393750"/>
            <a:ext cx="7038900" cy="5835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Abstract</a:t>
            </a:r>
          </a:p>
        </p:txBody>
      </p:sp>
      <p:sp>
        <p:nvSpPr>
          <p:cNvPr id="3" name="Google Shape;235;p18">
            <a:extLst>
              <a:ext uri="{8EA2DE8D-C031-4E99-A5CE-E11713F110C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48DC15B-627A-419A-93FE-D553309802FA}"/>
              </a:ext>
            </a:extLst>
          </p:cNvPr>
          <p:cNvSpPr txBox="1"/>
          <p:nvPr/>
        </p:nvSpPr>
        <p:spPr>
          <a:xfrm>
            <a:off x="1119300" y="1145950"/>
            <a:ext cx="6698100" cy="2770500"/>
          </a:xfrm>
          <a:prstGeom prst="rect">
            <a:avLst/>
          </a:prstGeom>
          <a:noFill/>
          <a:ln>
            <a:noFill/>
          </a:ln>
        </p:spPr>
        <p:txBody>
          <a:bodyPr spcFirstLastPara="1" vert="horz" wrap="square" lIns="91425" tIns="91425" rIns="91425" bIns="91425" rtlCol="0" anchor="t">
            <a:spAutoFit/>
          </a:bodyPr>
          <a:lstStyle/>
          <a:p>
            <a:pPr marL="0" lvl="0" indent="0" algn="l" rtl="0">
              <a:spcBef>
                <a:spcPts val="0"/>
              </a:spcBef>
              <a:spcAft>
                <a:spcPts val="0"/>
              </a:spcAft>
              <a:buNone/>
            </a:pPr>
            <a:r>
              <a:rPr lang="en-GB" dirty="0">
                <a:solidFill>
                  <a:schemeClr val="lt1"/>
                </a:solidFill>
                <a:latin typeface="Lato"/>
              </a:rPr>
              <a:t>Disease Prediction plays an important role in health care information. It is important to diagnose the disease early. This project uses selective traits and classification strategies to diagnose and predict diseases. Adequate selection of features plays an important role in improving the accuracy of classification systems. The reduction in size helps to improve the overall performance of the machine learning algorithm. The use of differentiating algorithms in the disease database produces promising results by developing flexible, automated and intelligent diagnostic programs for diseases. Classification systems can be used to speed up the process and improve the efficiency of result statistics. This work introduces a comprehensive overview of the options for selecting various features and their pros and cons. We then analyzed the flexible classification systems and classification systems for the same stages of disease forecasting.</a:t>
            </a:r>
          </a:p>
        </p:txBody>
      </p:sp>
    </p:spTree>
    <p:extLst>
      <p:ext uri="{1DD90AF7-55DD-46C6-B4E4-D69EB0843DA8}">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Google Shape;246;p20">
            <a:extLst>
              <a:ext uri="{0682017C-3B2B-487B-8AAB-F4B027AC5AC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65DA427-D0F7-4A7E-9601-73DFD37412E4}"/>
              </a:ext>
            </a:extLst>
          </p:cNvPr>
          <p:cNvSpPr>
            <a:spLocks noGrp="1"/>
          </p:cNvSpPr>
          <p:nvPr>
            <p:ph type="title" idx="1"/>
          </p:nvPr>
        </p:nvSpPr>
        <p:spPr>
          <a:xfrm>
            <a:off x="1124649" y="1132625"/>
            <a:ext cx="7038900" cy="4872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Contents </a:t>
            </a:r>
          </a:p>
        </p:txBody>
      </p:sp>
      <p:sp>
        <p:nvSpPr>
          <p:cNvPr id="3" name="Google Shape;247;p20">
            <a:extLst>
              <a:ext uri="{21614CDE-65A1-4EE2-8C80-E51C8942DD92}">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8063855-2E18-4F51-8455-9A7798AECB20}"/>
              </a:ext>
            </a:extLst>
          </p:cNvPr>
          <p:cNvSpPr txBox="1"/>
          <p:nvPr/>
        </p:nvSpPr>
        <p:spPr>
          <a:xfrm>
            <a:off x="1113763" y="1885959"/>
            <a:ext cx="845232" cy="2035500"/>
          </a:xfrm>
          <a:prstGeom prst="rect">
            <a:avLst/>
          </a:prstGeom>
          <a:noFill/>
          <a:ln>
            <a:noFill/>
          </a:ln>
        </p:spPr>
        <p:txBody>
          <a:bodyPr spcFirstLastPara="1" vert="horz" wrap="square" lIns="91425" tIns="91425" rIns="91425" bIns="91425" rtlCol="0" anchor="t">
            <a:noAutofit/>
          </a:bodyPr>
          <a:lstStyle/>
          <a:p>
            <a:pPr marL="0" lvl="0" indent="0" algn="l" rtl="0">
              <a:spcBef>
                <a:spcPts val="0"/>
              </a:spcBef>
              <a:spcAft>
                <a:spcPts val="0"/>
              </a:spcAft>
              <a:buNone/>
            </a:pPr>
            <a:r>
              <a:rPr lang="en-GB" dirty="0">
                <a:solidFill>
                  <a:srgbClr val="FFFFFF"/>
                </a:solidFill>
                <a:latin typeface="Montserrat"/>
              </a:rPr>
              <a:t>01</a:t>
            </a:r>
          </a:p>
          <a:p>
            <a:pPr marL="0" lvl="0" indent="0" algn="l" rtl="0">
              <a:spcBef>
                <a:spcPts val="0"/>
              </a:spcBef>
              <a:spcAft>
                <a:spcPts val="0"/>
              </a:spcAft>
              <a:buNone/>
            </a:pPr>
            <a:endParaRPr lang="en-GB" dirty="0">
              <a:solidFill>
                <a:srgbClr val="FFFFFF"/>
              </a:solidFill>
              <a:latin typeface="Montserrat"/>
            </a:endParaRPr>
          </a:p>
          <a:p>
            <a:pPr marL="0" lvl="0" indent="0" algn="l" rtl="0">
              <a:spcBef>
                <a:spcPts val="0"/>
              </a:spcBef>
              <a:spcAft>
                <a:spcPts val="0"/>
              </a:spcAft>
              <a:buNone/>
            </a:pPr>
            <a:r>
              <a:rPr lang="en-GB" dirty="0">
                <a:solidFill>
                  <a:srgbClr val="FFFFFF"/>
                </a:solidFill>
                <a:latin typeface="Montserrat"/>
              </a:rPr>
              <a:t>02</a:t>
            </a:r>
          </a:p>
          <a:p>
            <a:pPr marL="0" lvl="0" indent="0" algn="l" rtl="0">
              <a:spcBef>
                <a:spcPts val="0"/>
              </a:spcBef>
              <a:spcAft>
                <a:spcPts val="0"/>
              </a:spcAft>
              <a:buNone/>
            </a:pPr>
            <a:endParaRPr lang="en-GB" dirty="0">
              <a:solidFill>
                <a:srgbClr val="FFFFFF"/>
              </a:solidFill>
              <a:latin typeface="Montserrat"/>
            </a:endParaRPr>
          </a:p>
          <a:p>
            <a:pPr marL="0" lvl="0" indent="0" algn="l" rtl="0">
              <a:spcBef>
                <a:spcPts val="0"/>
              </a:spcBef>
              <a:spcAft>
                <a:spcPts val="0"/>
              </a:spcAft>
              <a:buNone/>
            </a:pPr>
            <a:r>
              <a:rPr lang="en-GB" dirty="0">
                <a:solidFill>
                  <a:srgbClr val="FFFFFF"/>
                </a:solidFill>
                <a:latin typeface="Montserrat"/>
              </a:rPr>
              <a:t>03</a:t>
            </a:r>
          </a:p>
          <a:p>
            <a:pPr marL="0" lvl="0" indent="0" algn="l" rtl="0">
              <a:spcBef>
                <a:spcPts val="0"/>
              </a:spcBef>
              <a:spcAft>
                <a:spcPts val="0"/>
              </a:spcAft>
              <a:buNone/>
            </a:pPr>
            <a:endParaRPr lang="en-GB" dirty="0">
              <a:solidFill>
                <a:srgbClr val="FFFFFF"/>
              </a:solidFill>
              <a:latin typeface="Montserrat"/>
            </a:endParaRPr>
          </a:p>
          <a:p>
            <a:pPr marL="0" lvl="0" indent="0" algn="l" rtl="0">
              <a:spcBef>
                <a:spcPts val="0"/>
              </a:spcBef>
              <a:spcAft>
                <a:spcPts val="0"/>
              </a:spcAft>
              <a:buNone/>
            </a:pPr>
            <a:r>
              <a:rPr lang="en-GB" dirty="0">
                <a:solidFill>
                  <a:srgbClr val="FFFFFF"/>
                </a:solidFill>
                <a:latin typeface="Montserrat"/>
              </a:rPr>
              <a:t>04</a:t>
            </a:r>
          </a:p>
          <a:p>
            <a:pPr marL="0" lvl="0" indent="0" algn="l" rtl="0">
              <a:spcBef>
                <a:spcPts val="0"/>
              </a:spcBef>
              <a:spcAft>
                <a:spcPts val="0"/>
              </a:spcAft>
              <a:buNone/>
            </a:pPr>
            <a:endParaRPr lang="en-GB" dirty="0">
              <a:solidFill>
                <a:srgbClr val="FFFFFF"/>
              </a:solidFill>
              <a:latin typeface="Montserrat"/>
            </a:endParaRPr>
          </a:p>
          <a:p>
            <a:pPr marL="0" lvl="0" indent="0" algn="l" rtl="0">
              <a:spcBef>
                <a:spcPts val="0"/>
              </a:spcBef>
              <a:spcAft>
                <a:spcPts val="0"/>
              </a:spcAft>
              <a:buNone/>
            </a:pPr>
            <a:r>
              <a:rPr lang="en-GB" dirty="0">
                <a:solidFill>
                  <a:srgbClr val="FFFFFF"/>
                </a:solidFill>
                <a:latin typeface="Montserrat"/>
              </a:rPr>
              <a:t>05</a:t>
            </a:r>
          </a:p>
          <a:p>
            <a:pPr marL="0" lvl="0" indent="0" algn="l" rtl="0">
              <a:spcBef>
                <a:spcPts val="0"/>
              </a:spcBef>
              <a:spcAft>
                <a:spcPts val="0"/>
              </a:spcAft>
              <a:buNone/>
            </a:pPr>
            <a:endParaRPr lang="en-US" dirty="0">
              <a:solidFill>
                <a:srgbClr val="FFFFFF"/>
              </a:solidFill>
            </a:endParaRPr>
          </a:p>
        </p:txBody>
      </p:sp>
      <p:sp>
        <p:nvSpPr>
          <p:cNvPr id="4" name="Google Shape;248;p20">
            <a:extLst>
              <a:ext uri="{A7D6C369-C706-417E-BE9E-357C238FA21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259D25E-2B39-48AE-8014-6FB99A56BE77}"/>
              </a:ext>
            </a:extLst>
          </p:cNvPr>
          <p:cNvSpPr txBox="1"/>
          <p:nvPr/>
        </p:nvSpPr>
        <p:spPr>
          <a:xfrm>
            <a:off x="1487214" y="1885950"/>
            <a:ext cx="3694386" cy="1954199"/>
          </a:xfrm>
          <a:prstGeom prst="rect">
            <a:avLst/>
          </a:prstGeom>
          <a:noFill/>
          <a:ln>
            <a:noFill/>
          </a:ln>
        </p:spPr>
        <p:txBody>
          <a:bodyPr spcFirstLastPara="1" vert="horz" wrap="square" lIns="91425" tIns="91425" rIns="91425" bIns="91425" rtlCol="0" anchor="t">
            <a:noAutofit/>
          </a:bodyPr>
          <a:lstStyle/>
          <a:p>
            <a:pPr marL="0" lvl="0" indent="0" algn="l" rtl="0">
              <a:spcBef>
                <a:spcPts val="0"/>
              </a:spcBef>
              <a:spcAft>
                <a:spcPts val="0"/>
              </a:spcAft>
              <a:buNone/>
            </a:pPr>
            <a:r>
              <a:rPr lang="en-GB" dirty="0">
                <a:solidFill>
                  <a:srgbClr val="CACACA"/>
                </a:solidFill>
                <a:latin typeface="Montserrat"/>
              </a:rPr>
              <a:t>Project Idea &amp; Objective</a:t>
            </a:r>
          </a:p>
          <a:p>
            <a:pPr marL="0" lvl="0" indent="0" algn="l" rtl="0">
              <a:spcBef>
                <a:spcPts val="0"/>
              </a:spcBef>
              <a:spcAft>
                <a:spcPts val="0"/>
              </a:spcAft>
              <a:buNone/>
            </a:pPr>
            <a:endParaRPr lang="en-GB" dirty="0">
              <a:solidFill>
                <a:srgbClr val="CACACA"/>
              </a:solidFill>
              <a:latin typeface="Montserrat"/>
            </a:endParaRPr>
          </a:p>
          <a:p>
            <a:pPr marL="0" lvl="0" indent="0" algn="l" rtl="0">
              <a:spcBef>
                <a:spcPts val="0"/>
              </a:spcBef>
              <a:spcAft>
                <a:spcPts val="0"/>
              </a:spcAft>
              <a:buNone/>
            </a:pPr>
            <a:r>
              <a:rPr lang="en-GB" dirty="0">
                <a:solidFill>
                  <a:srgbClr val="CACACA"/>
                </a:solidFill>
                <a:latin typeface="Montserrat"/>
              </a:rPr>
              <a:t>Phases of the project</a:t>
            </a:r>
          </a:p>
          <a:p>
            <a:pPr marL="0" lvl="0" indent="0" algn="l" rtl="0">
              <a:spcBef>
                <a:spcPts val="0"/>
              </a:spcBef>
              <a:spcAft>
                <a:spcPts val="0"/>
              </a:spcAft>
              <a:buNone/>
            </a:pPr>
            <a:endParaRPr lang="en-GB" dirty="0">
              <a:solidFill>
                <a:srgbClr val="CACACA"/>
              </a:solidFill>
              <a:latin typeface="Montserrat"/>
            </a:endParaRPr>
          </a:p>
          <a:p>
            <a:pPr marL="0" lvl="0" indent="0" algn="l" rtl="0">
              <a:spcBef>
                <a:spcPts val="0"/>
              </a:spcBef>
              <a:spcAft>
                <a:spcPts val="0"/>
              </a:spcAft>
              <a:buNone/>
            </a:pPr>
            <a:r>
              <a:rPr lang="en-GB" dirty="0">
                <a:solidFill>
                  <a:srgbClr val="CACACA"/>
                </a:solidFill>
                <a:latin typeface="Montserrat"/>
              </a:rPr>
              <a:t>Tools &amp; Tech Stacks</a:t>
            </a:r>
          </a:p>
          <a:p>
            <a:pPr marL="0" lvl="0" indent="0" algn="l" rtl="0">
              <a:spcBef>
                <a:spcPts val="0"/>
              </a:spcBef>
              <a:spcAft>
                <a:spcPts val="0"/>
              </a:spcAft>
              <a:buNone/>
            </a:pPr>
            <a:endParaRPr lang="en-GB" dirty="0">
              <a:solidFill>
                <a:srgbClr val="CACACA"/>
              </a:solidFill>
              <a:latin typeface="Montserrat"/>
            </a:endParaRPr>
          </a:p>
          <a:p>
            <a:pPr marL="0" lvl="0" indent="0" algn="l" rtl="0">
              <a:spcBef>
                <a:spcPts val="0"/>
              </a:spcBef>
              <a:spcAft>
                <a:spcPts val="0"/>
              </a:spcAft>
              <a:buNone/>
            </a:pPr>
            <a:r>
              <a:rPr lang="en-GB" dirty="0">
                <a:solidFill>
                  <a:srgbClr val="CACACA"/>
                </a:solidFill>
                <a:latin typeface="Montserrat"/>
              </a:rPr>
              <a:t>Briefing of each phase</a:t>
            </a:r>
          </a:p>
          <a:p>
            <a:pPr marL="0" lvl="0" indent="0" algn="l" rtl="0">
              <a:spcBef>
                <a:spcPts val="0"/>
              </a:spcBef>
              <a:spcAft>
                <a:spcPts val="0"/>
              </a:spcAft>
              <a:buNone/>
            </a:pPr>
            <a:endParaRPr lang="en-GB" dirty="0">
              <a:solidFill>
                <a:srgbClr val="CACACA"/>
              </a:solidFill>
              <a:latin typeface="Montserrat"/>
            </a:endParaRPr>
          </a:p>
          <a:p>
            <a:pPr marL="0" lvl="0" indent="0" algn="l" rtl="0">
              <a:spcBef>
                <a:spcPts val="0"/>
              </a:spcBef>
              <a:spcAft>
                <a:spcPts val="0"/>
              </a:spcAft>
              <a:buNone/>
            </a:pPr>
            <a:r>
              <a:rPr lang="en-GB" dirty="0">
                <a:solidFill>
                  <a:srgbClr val="CACACA"/>
                </a:solidFill>
                <a:latin typeface="Montserrat"/>
              </a:rPr>
              <a:t>Wrapping things up</a:t>
            </a:r>
          </a:p>
          <a:p>
            <a:pPr marL="0" lvl="0" indent="0" algn="l" rtl="0">
              <a:spcBef>
                <a:spcPts val="0"/>
              </a:spcBef>
              <a:spcAft>
                <a:spcPts val="0"/>
              </a:spcAft>
              <a:buNone/>
            </a:pPr>
            <a:endParaRPr lang="en-US" dirty="0">
              <a:solidFill>
                <a:srgbClr val="FFFFFF"/>
              </a:solidFill>
              <a:latin typeface="Montserrat"/>
            </a:endParaRPr>
          </a:p>
        </p:txBody>
      </p:sp>
    </p:spTree>
    <p:extLst>
      <p:ext uri="{CB86499E-2591-4822-994C-A9C802D4B97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2" name="Google Shape;253;p21">
            <a:extLst>
              <a:ext uri="{1BAD8777-EE73-4476-8F27-901516DFAF80}">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838188B-7C0E-4737-8350-A3516ADED521}"/>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Project Inspiration</a:t>
            </a:r>
          </a:p>
        </p:txBody>
      </p:sp>
      <p:sp>
        <p:nvSpPr>
          <p:cNvPr id="3" name="Google Shape;254;p21">
            <a:extLst>
              <a:ext uri="{E197BD59-1E88-4A5E-8A77-45A1B2D32A2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2068AFD-B040-4C94-8447-5FEDDCA068C3}"/>
              </a:ext>
            </a:extLst>
          </p:cNvPr>
          <p:cNvSpPr>
            <a:spLocks noGrp="1"/>
          </p:cNvSpPr>
          <p:nvPr>
            <p:ph type="body" idx="1"/>
          </p:nvPr>
        </p:nvSpPr>
        <p:spPr>
          <a:xfrm>
            <a:off x="1297500" y="1116150"/>
            <a:ext cx="7297800" cy="14556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1200" dirty="0"/>
              <a:t>Medicine and healthcare are some of the most crucial parts of the economy and human life. In this situation, where everything has turned virtual, the doctors and nurses are putting up maximum efforts to save people’s lives even if they have to danger their own. </a:t>
            </a:r>
            <a:r>
              <a:rPr lang="en-GB" sz="1200" dirty="0">
                <a:solidFill>
                  <a:srgbClr val="FFFFFF"/>
                </a:solidFill>
              </a:rPr>
              <a:t>Virtual doctors are board-certified doctors who choose to practice online via video and phone appointments, rather than in-person appointments but this is not possible in the case of emergency.</a:t>
            </a:r>
            <a:r>
              <a:rPr lang="en-GB" sz="1200" dirty="0"/>
              <a:t> Machines are always considered better than humans as, without any human error, they can perform tasks more efficiently and with a consistent level of accuracy. </a:t>
            </a:r>
          </a:p>
          <a:p>
            <a:pPr marL="0" lvl="0" indent="0" algn="l" rtl="0">
              <a:spcBef>
                <a:spcPts val="1600"/>
              </a:spcBef>
              <a:spcAft>
                <a:spcPts val="1600"/>
              </a:spcAft>
              <a:buNone/>
            </a:pPr>
            <a:endParaRPr lang="en-US" dirty="0"/>
          </a:p>
        </p:txBody>
      </p:sp>
      <p:pic>
        <p:nvPicPr>
          <p:cNvPr id="4" name="Google Shape;255;p21">
            <a:extLst>
              <a:ext uri="{85A87069-5098-474A-BC17-C403BC671E1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B3EF1EC-4F70-4650-97E2-C5F00CBC872C}"/>
              </a:ext>
            </a:extLst>
          </p:cNvPr>
          <p:cNvPicPr/>
          <p:nvPr/>
        </p:nvPicPr>
        <p:blipFill>
          <a:blip r:embed="rId3"/>
          <a:stretch>
            <a:fillRect/>
          </a:stretch>
        </p:blipFill>
        <p:spPr>
          <a:xfrm>
            <a:off x="2657237" y="2664124"/>
            <a:ext cx="3829525" cy="2185550"/>
          </a:xfrm>
          <a:prstGeom prst="rect">
            <a:avLst/>
          </a:prstGeom>
          <a:noFill/>
          <a:ln>
            <a:noFill/>
          </a:ln>
        </p:spPr>
      </p:pic>
    </p:spTree>
    <p:extLst>
      <p:ext uri="{095BCEE1-B4EC-4CF5-866F-D97D5458CA5C}">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Google Shape;260;p22">
            <a:extLst>
              <a:ext uri="{637DD759-A151-48D3-B325-8CDFF7F7593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E635C5A-F96F-4149-AA93-C246907E7301}"/>
              </a:ext>
            </a:extLst>
          </p:cNvPr>
          <p:cNvSpPr>
            <a:spLocks noGrp="1"/>
          </p:cNvSpPr>
          <p:nvPr>
            <p:ph type="title"/>
          </p:nvPr>
        </p:nvSpPr>
        <p:spPr>
          <a:xfrm>
            <a:off x="1235325" y="393750"/>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Objective</a:t>
            </a:r>
          </a:p>
        </p:txBody>
      </p:sp>
      <p:sp>
        <p:nvSpPr>
          <p:cNvPr id="3" name="Google Shape;261;p22">
            <a:extLst>
              <a:ext uri="{28DDEBAD-CEB4-4BFA-B633-07AA98DB047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A671E6E5-A0AF-495A-8D3D-5DEED8CC147B}"/>
              </a:ext>
            </a:extLst>
          </p:cNvPr>
          <p:cNvSpPr>
            <a:spLocks noGrp="1"/>
          </p:cNvSpPr>
          <p:nvPr>
            <p:ph type="body" idx="1"/>
          </p:nvPr>
        </p:nvSpPr>
        <p:spPr>
          <a:xfrm>
            <a:off x="1297500" y="1567550"/>
            <a:ext cx="7038900" cy="9606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US" dirty="0"/>
              <a:t>The primary goal was to </a:t>
            </a:r>
            <a:r>
              <a:rPr lang="en-US"/>
              <a:t>develop multiple </a:t>
            </a:r>
            <a:r>
              <a:rPr lang="en-US" dirty="0"/>
              <a:t>models to define which one of them provides the most accurate predictions. While ML projects vary in scale and complexity, their general structure is the same.</a:t>
            </a:r>
          </a:p>
          <a:p>
            <a:pPr marL="0" lvl="0" indent="0" algn="l" rtl="0">
              <a:spcBef>
                <a:spcPts val="1600"/>
              </a:spcBef>
              <a:spcAft>
                <a:spcPts val="1600"/>
              </a:spcAft>
              <a:buNone/>
            </a:pPr>
            <a:endParaRPr lang="en-US" dirty="0"/>
          </a:p>
        </p:txBody>
      </p:sp>
      <p:sp>
        <p:nvSpPr>
          <p:cNvPr id="4" name="Google Shape;262;p22">
            <a:extLst>
              <a:ext uri="{F9E45B52-05AE-460D-9744-0C73B7993B5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33232A6-7A46-44EA-8A7E-D8B9A9FF8FF5}"/>
              </a:ext>
            </a:extLst>
          </p:cNvPr>
          <p:cNvSpPr>
            <a:spLocks noGrp="1"/>
          </p:cNvSpPr>
          <p:nvPr>
            <p:ph type="body" idx="1"/>
          </p:nvPr>
        </p:nvSpPr>
        <p:spPr>
          <a:xfrm>
            <a:off x="1297500" y="2528150"/>
            <a:ext cx="7038900" cy="16569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1200" dirty="0"/>
              <a:t>A disease predictor can predict the disease of any patient without any human error. Also, in conditions like COVID-19 and EBOLA, a disease predictor can be a blessing as it can identify a human’s disease without any physical contact.</a:t>
            </a:r>
          </a:p>
          <a:p>
            <a:pPr marL="0" lvl="0" indent="0" algn="l" rtl="0">
              <a:spcBef>
                <a:spcPts val="1600"/>
              </a:spcBef>
              <a:spcAft>
                <a:spcPts val="0"/>
              </a:spcAft>
              <a:buNone/>
            </a:pPr>
            <a:endParaRPr lang="en-GB" sz="1200" dirty="0"/>
          </a:p>
          <a:p>
            <a:pPr marL="0" lvl="0" indent="0" algn="l" rtl="0">
              <a:spcBef>
                <a:spcPts val="1600"/>
              </a:spcBef>
              <a:spcAft>
                <a:spcPts val="1600"/>
              </a:spcAft>
              <a:buNone/>
            </a:pPr>
            <a:endParaRPr lang="en-US" dirty="0"/>
          </a:p>
        </p:txBody>
      </p:sp>
    </p:spTree>
    <p:extLst>
      <p:ext uri="{4CE8F6BE-ED38-43B9-941F-34DD0FDD98B2}">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Google Shape;267;p23">
            <a:extLst>
              <a:ext uri="{6E611175-A350-4C65-9CD3-BA330852F76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67D5B08-F8D8-4CD4-AD80-10C0075CB2AD}"/>
              </a:ext>
            </a:extLst>
          </p:cNvPr>
          <p:cNvSpPr>
            <a:spLocks noGrp="1"/>
          </p:cNvSpPr>
          <p:nvPr>
            <p:ph type="title"/>
          </p:nvPr>
        </p:nvSpPr>
        <p:spPr>
          <a:xfrm>
            <a:off x="1297500" y="393750"/>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dirty="0">
                <a:solidFill>
                  <a:srgbClr val="CACACA"/>
                </a:solidFill>
              </a:rPr>
              <a:t>Phases of the project</a:t>
            </a:r>
          </a:p>
        </p:txBody>
      </p:sp>
      <p:sp>
        <p:nvSpPr>
          <p:cNvPr id="3" name="Google Shape;268;p23">
            <a:extLst>
              <a:ext uri="{FE7F8371-FC89-4B8E-B8A0-10BBD2FAE81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16D5D0E-0394-4DFF-B8E2-70987C0A3738}"/>
              </a:ext>
            </a:extLst>
          </p:cNvPr>
          <p:cNvSpPr txBox="1"/>
          <p:nvPr/>
        </p:nvSpPr>
        <p:spPr>
          <a:xfrm>
            <a:off x="1297500" y="1478847"/>
            <a:ext cx="732900" cy="1870200"/>
          </a:xfrm>
          <a:prstGeom prst="rect">
            <a:avLst/>
          </a:prstGeom>
          <a:noFill/>
          <a:ln>
            <a:noFill/>
          </a:ln>
        </p:spPr>
        <p:txBody>
          <a:bodyPr spcFirstLastPara="1" vert="horz" wrap="square" lIns="91425" tIns="91425" rIns="91425" bIns="91425" rtlCol="0" anchor="t">
            <a:noAutofit/>
          </a:bodyPr>
          <a:lstStyle/>
          <a:p>
            <a:pPr marL="0" lvl="0" indent="0" algn="l" rtl="0">
              <a:spcBef>
                <a:spcPts val="0"/>
              </a:spcBef>
              <a:spcAft>
                <a:spcPts val="0"/>
              </a:spcAft>
              <a:buNone/>
            </a:pPr>
            <a:r>
              <a:rPr lang="en-GB" sz="2000" dirty="0">
                <a:solidFill>
                  <a:srgbClr val="CCCCCC"/>
                </a:solidFill>
                <a:latin typeface="Lato"/>
              </a:rPr>
              <a:t>01</a:t>
            </a:r>
          </a:p>
          <a:p>
            <a:pPr marL="0" lvl="0" indent="0" algn="l" rtl="0">
              <a:spcBef>
                <a:spcPts val="0"/>
              </a:spcBef>
              <a:spcAft>
                <a:spcPts val="0"/>
              </a:spcAft>
              <a:buNone/>
            </a:pPr>
            <a:endParaRPr lang="en-GB" sz="2000" dirty="0">
              <a:solidFill>
                <a:srgbClr val="CCCCCC"/>
              </a:solidFill>
              <a:latin typeface="Lato"/>
            </a:endParaRPr>
          </a:p>
          <a:p>
            <a:pPr marL="0" lvl="0" indent="0" algn="l" rtl="0">
              <a:spcBef>
                <a:spcPts val="0"/>
              </a:spcBef>
              <a:spcAft>
                <a:spcPts val="0"/>
              </a:spcAft>
              <a:buNone/>
            </a:pPr>
            <a:endParaRPr lang="en-GB" sz="2000" dirty="0">
              <a:solidFill>
                <a:srgbClr val="CCCCCC"/>
              </a:solidFill>
              <a:latin typeface="Lato"/>
            </a:endParaRPr>
          </a:p>
          <a:p>
            <a:pPr marL="0" lvl="0" indent="0" algn="l" rtl="0">
              <a:spcBef>
                <a:spcPts val="0"/>
              </a:spcBef>
              <a:spcAft>
                <a:spcPts val="0"/>
              </a:spcAft>
              <a:buNone/>
            </a:pPr>
            <a:r>
              <a:rPr lang="en-GB" sz="2000" dirty="0">
                <a:solidFill>
                  <a:srgbClr val="CCCCCC"/>
                </a:solidFill>
                <a:latin typeface="Lato"/>
              </a:rPr>
              <a:t>02</a:t>
            </a:r>
          </a:p>
          <a:p>
            <a:pPr marL="0" lvl="0" indent="0" algn="l" rtl="0">
              <a:spcBef>
                <a:spcPts val="0"/>
              </a:spcBef>
              <a:spcAft>
                <a:spcPts val="0"/>
              </a:spcAft>
              <a:buNone/>
            </a:pPr>
            <a:endParaRPr lang="en-GB" sz="2000" dirty="0">
              <a:solidFill>
                <a:srgbClr val="CCCCCC"/>
              </a:solidFill>
              <a:latin typeface="Lato"/>
            </a:endParaRPr>
          </a:p>
          <a:p>
            <a:pPr marL="0" lvl="0" indent="0" algn="l" rtl="0">
              <a:spcBef>
                <a:spcPts val="0"/>
              </a:spcBef>
              <a:spcAft>
                <a:spcPts val="0"/>
              </a:spcAft>
              <a:buNone/>
            </a:pPr>
            <a:endParaRPr lang="en-GB" sz="2000" dirty="0">
              <a:solidFill>
                <a:srgbClr val="CCCCCC"/>
              </a:solidFill>
              <a:latin typeface="Lato"/>
            </a:endParaRPr>
          </a:p>
          <a:p>
            <a:pPr marL="0" lvl="0" indent="0" algn="l" rtl="0">
              <a:spcBef>
                <a:spcPts val="0"/>
              </a:spcBef>
              <a:spcAft>
                <a:spcPts val="0"/>
              </a:spcAft>
              <a:buNone/>
            </a:pPr>
            <a:endParaRPr lang="en-US" sz="2000" dirty="0">
              <a:solidFill>
                <a:srgbClr val="CCCCCC"/>
              </a:solidFill>
              <a:latin typeface="Lato"/>
            </a:endParaRPr>
          </a:p>
        </p:txBody>
      </p:sp>
      <p:sp>
        <p:nvSpPr>
          <p:cNvPr id="4" name="Google Shape;269;p23">
            <a:extLst>
              <a:ext uri="{98D94AA9-A5EE-45F9-ACD5-C77E7FFF2EC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1FF9A02B-6FC4-4AD2-A848-C3074C4E1B47}"/>
              </a:ext>
            </a:extLst>
          </p:cNvPr>
          <p:cNvSpPr>
            <a:spLocks noGrp="1"/>
          </p:cNvSpPr>
          <p:nvPr>
            <p:ph type="body" idx="1"/>
          </p:nvPr>
        </p:nvSpPr>
        <p:spPr>
          <a:xfrm>
            <a:off x="2030399" y="1500600"/>
            <a:ext cx="5877300" cy="808800"/>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400" b="1" dirty="0">
                <a:latin typeface="+mn-lt"/>
              </a:rPr>
              <a:t>Data Collection &amp; Pre-Processing</a:t>
            </a:r>
            <a:r>
              <a:rPr lang="en-GB" sz="1200" dirty="0"/>
              <a:t> </a:t>
            </a:r>
          </a:p>
          <a:p>
            <a:pPr marL="0" lvl="0" indent="0" algn="l" rtl="0">
              <a:lnSpc>
                <a:spcPct val="100000"/>
              </a:lnSpc>
              <a:spcBef>
                <a:spcPts val="1600"/>
              </a:spcBef>
              <a:spcAft>
                <a:spcPts val="1600"/>
              </a:spcAft>
              <a:buNone/>
            </a:pPr>
            <a:r>
              <a:rPr lang="en-GB" sz="1200" dirty="0"/>
              <a:t>The most essential stages to </a:t>
            </a:r>
            <a:r>
              <a:rPr lang="en-GB" sz="1200" b="1" dirty="0">
                <a:latin typeface="+mn-lt"/>
              </a:rPr>
              <a:t>acquire the fine and final data</a:t>
            </a:r>
            <a:r>
              <a:rPr lang="en-GB" sz="1200" dirty="0"/>
              <a:t> that can be taken as correct and suitable for further data mining tasks.</a:t>
            </a:r>
          </a:p>
        </p:txBody>
      </p:sp>
      <p:sp>
        <p:nvSpPr>
          <p:cNvPr id="5" name="Google Shape;270;p23">
            <a:extLst>
              <a:ext uri="{E2A6E969-C312-4B18-8071-2BA2F1802A74}">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60A2ADF-F351-444D-BB3C-BE8DD8084072}"/>
              </a:ext>
            </a:extLst>
          </p:cNvPr>
          <p:cNvSpPr>
            <a:spLocks noGrp="1"/>
          </p:cNvSpPr>
          <p:nvPr>
            <p:ph type="body" idx="1"/>
          </p:nvPr>
        </p:nvSpPr>
        <p:spPr>
          <a:xfrm>
            <a:off x="2030399" y="2415475"/>
            <a:ext cx="5877300" cy="2017500"/>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400" b="1" dirty="0">
                <a:latin typeface="+mn-lt"/>
              </a:rPr>
              <a:t>Model Training</a:t>
            </a:r>
          </a:p>
          <a:p>
            <a:pPr marL="0" lvl="0" indent="0" algn="l" rtl="0">
              <a:lnSpc>
                <a:spcPct val="100000"/>
              </a:lnSpc>
              <a:spcBef>
                <a:spcPts val="1600"/>
              </a:spcBef>
              <a:spcAft>
                <a:spcPts val="0"/>
              </a:spcAft>
              <a:buNone/>
            </a:pPr>
            <a:r>
              <a:rPr lang="en-GB" sz="1200" dirty="0"/>
              <a:t>Determining good values for all the weights and the bias from labeled examples.</a:t>
            </a:r>
          </a:p>
          <a:p>
            <a:pPr marL="0" lvl="0" indent="0" algn="l" rtl="0">
              <a:lnSpc>
                <a:spcPct val="100000"/>
              </a:lnSpc>
              <a:spcBef>
                <a:spcPts val="1600"/>
              </a:spcBef>
              <a:spcAft>
                <a:spcPts val="0"/>
              </a:spcAft>
              <a:buNone/>
            </a:pPr>
            <a:r>
              <a:rPr lang="en-GB" sz="1200" dirty="0"/>
              <a:t>We used different classifiers to compare the results namely </a:t>
            </a:r>
          </a:p>
          <a:p>
            <a:pPr marL="457200" lvl="0" indent="-304800" algn="l" rtl="0">
              <a:lnSpc>
                <a:spcPct val="100000"/>
              </a:lnSpc>
              <a:spcBef>
                <a:spcPts val="1600"/>
              </a:spcBef>
              <a:spcAft>
                <a:spcPts val="0"/>
              </a:spcAft>
              <a:buSzPct val="100000"/>
              <a:buChar char="●"/>
            </a:pPr>
            <a:r>
              <a:rPr lang="en-GB" sz="1200" dirty="0"/>
              <a:t>Decision Tree Classifier</a:t>
            </a:r>
          </a:p>
          <a:p>
            <a:pPr marL="457200" lvl="0" indent="-304800" algn="l" rtl="0">
              <a:lnSpc>
                <a:spcPct val="100000"/>
              </a:lnSpc>
              <a:spcBef>
                <a:spcPts val="0"/>
              </a:spcBef>
              <a:spcAft>
                <a:spcPts val="0"/>
              </a:spcAft>
              <a:buSzPct val="100000"/>
              <a:buChar char="●"/>
            </a:pPr>
            <a:r>
              <a:rPr lang="en-GB" sz="1200" dirty="0"/>
              <a:t>Support Vector Machine</a:t>
            </a:r>
          </a:p>
          <a:p>
            <a:pPr marL="0" lvl="0" indent="0" algn="l" rtl="0">
              <a:lnSpc>
                <a:spcPct val="100000"/>
              </a:lnSpc>
              <a:spcBef>
                <a:spcPts val="1600"/>
              </a:spcBef>
              <a:spcAft>
                <a:spcPts val="1600"/>
              </a:spcAft>
              <a:buNone/>
            </a:pPr>
            <a:endParaRPr lang="en-US" sz="1200" dirty="0"/>
          </a:p>
        </p:txBody>
      </p:sp>
    </p:spTree>
    <p:extLst>
      <p:ext uri="{CF09F1B1-0EB5-4D84-BB8E-3DFA6A571011}">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sp>
        <p:nvSpPr>
          <p:cNvPr id="2" name="Google Shape;275;p24">
            <a:extLst>
              <a:ext uri="{18AA70FE-EF09-4784-A018-26F0009519DB}">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B3BF336-1420-4476-80C0-1598E3B91307}"/>
              </a:ext>
            </a:extLst>
          </p:cNvPr>
          <p:cNvSpPr>
            <a:spLocks noGrp="1"/>
          </p:cNvSpPr>
          <p:nvPr>
            <p:ph type="title"/>
          </p:nvPr>
        </p:nvSpPr>
        <p:spPr>
          <a:xfrm>
            <a:off x="1297500" y="602249"/>
            <a:ext cx="7038900" cy="9141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2000" dirty="0">
                <a:solidFill>
                  <a:srgbClr val="CACACA"/>
                </a:solidFill>
              </a:rPr>
              <a:t>Tools &amp; Tech Stacks</a:t>
            </a:r>
          </a:p>
        </p:txBody>
      </p:sp>
      <p:sp>
        <p:nvSpPr>
          <p:cNvPr id="3" name="Google Shape;276;p24">
            <a:extLst>
              <a:ext uri="{9634B407-BBBC-4E51-91B3-A25512CB35B9}">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D423333-069C-4B15-AA71-83D35BA646F2}"/>
              </a:ext>
            </a:extLst>
          </p:cNvPr>
          <p:cNvSpPr>
            <a:spLocks noGrp="1"/>
          </p:cNvSpPr>
          <p:nvPr>
            <p:ph type="body" idx="1"/>
          </p:nvPr>
        </p:nvSpPr>
        <p:spPr>
          <a:xfrm>
            <a:off x="1120074" y="1567550"/>
            <a:ext cx="3451799" cy="29112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1500" dirty="0">
                <a:latin typeface="Montserrat"/>
              </a:rPr>
              <a:t>Data Collection &amp; Pre-processing: </a:t>
            </a:r>
          </a:p>
          <a:p>
            <a:pPr marL="457200" lvl="0" indent="-317499" algn="l" rtl="0">
              <a:spcBef>
                <a:spcPts val="1600"/>
              </a:spcBef>
              <a:spcAft>
                <a:spcPts val="0"/>
              </a:spcAft>
              <a:buSzPct val="100000"/>
              <a:buChar char="●"/>
            </a:pPr>
            <a:r>
              <a:rPr lang="en-GB" sz="1400" dirty="0"/>
              <a:t>Scikit-learn</a:t>
            </a:r>
          </a:p>
          <a:p>
            <a:pPr marL="457200" lvl="0" indent="-317499" algn="l" rtl="0">
              <a:spcBef>
                <a:spcPts val="0"/>
              </a:spcBef>
              <a:spcAft>
                <a:spcPts val="0"/>
              </a:spcAft>
              <a:buSzPct val="100000"/>
              <a:buChar char="●"/>
            </a:pPr>
            <a:r>
              <a:rPr lang="en-GB" sz="1400" dirty="0"/>
              <a:t>Pandas</a:t>
            </a:r>
          </a:p>
          <a:p>
            <a:pPr marL="457200" lvl="0" indent="-317499" algn="l" rtl="0">
              <a:spcBef>
                <a:spcPts val="0"/>
              </a:spcBef>
              <a:spcAft>
                <a:spcPts val="0"/>
              </a:spcAft>
              <a:buSzPct val="100000"/>
              <a:buChar char="●"/>
            </a:pPr>
            <a:r>
              <a:rPr lang="en-GB" sz="1400" dirty="0"/>
              <a:t>Numpy</a:t>
            </a:r>
          </a:p>
          <a:p>
            <a:pPr marL="457200" lvl="0" indent="-317499" algn="l" rtl="0">
              <a:spcBef>
                <a:spcPts val="0"/>
              </a:spcBef>
              <a:spcAft>
                <a:spcPts val="0"/>
              </a:spcAft>
              <a:buSzPct val="100000"/>
              <a:buChar char="●"/>
            </a:pPr>
            <a:r>
              <a:rPr lang="en-GB" sz="1400" dirty="0"/>
              <a:t>Matplotlib</a:t>
            </a:r>
          </a:p>
          <a:p>
            <a:pPr marL="0" lvl="0" indent="0" algn="l" rtl="0">
              <a:spcBef>
                <a:spcPts val="1600"/>
              </a:spcBef>
              <a:spcAft>
                <a:spcPts val="0"/>
              </a:spcAft>
              <a:buNone/>
            </a:pPr>
            <a:r>
              <a:rPr lang="en-GB" sz="1500" dirty="0">
                <a:latin typeface="Montserrat"/>
              </a:rPr>
              <a:t>Model Training:</a:t>
            </a:r>
          </a:p>
          <a:p>
            <a:pPr marL="457200" lvl="0" indent="-317499" algn="l" rtl="0">
              <a:spcBef>
                <a:spcPts val="1600"/>
              </a:spcBef>
              <a:spcAft>
                <a:spcPts val="0"/>
              </a:spcAft>
              <a:buSzPct val="100000"/>
              <a:buChar char="●"/>
            </a:pPr>
            <a:r>
              <a:rPr lang="en-GB" sz="1400" dirty="0"/>
              <a:t>Scikit-learn</a:t>
            </a:r>
          </a:p>
          <a:p>
            <a:pPr marL="457200" lvl="0" indent="-317499" algn="l" rtl="0">
              <a:spcBef>
                <a:spcPts val="0"/>
              </a:spcBef>
              <a:spcAft>
                <a:spcPts val="0"/>
              </a:spcAft>
              <a:buSzPct val="100000"/>
              <a:buChar char="●"/>
            </a:pPr>
            <a:r>
              <a:rPr lang="en-GB" sz="1400" dirty="0"/>
              <a:t>Decision Tree</a:t>
            </a:r>
          </a:p>
          <a:p>
            <a:pPr marL="457200" lvl="0" indent="-317499" algn="l" rtl="0">
              <a:spcBef>
                <a:spcPts val="0"/>
              </a:spcBef>
              <a:spcAft>
                <a:spcPts val="0"/>
              </a:spcAft>
              <a:buSzPct val="100000"/>
              <a:buChar char="●"/>
            </a:pPr>
            <a:r>
              <a:rPr lang="en-GB" sz="1400" dirty="0"/>
              <a:t>Support Vector Machine</a:t>
            </a:r>
          </a:p>
          <a:p>
            <a:pPr marL="457200" lvl="0" indent="0" algn="l" rtl="0">
              <a:spcBef>
                <a:spcPts val="1600"/>
              </a:spcBef>
              <a:spcAft>
                <a:spcPts val="0"/>
              </a:spcAft>
              <a:buNone/>
            </a:pPr>
            <a:endParaRPr lang="en-GB" sz="1400" dirty="0"/>
          </a:p>
          <a:p>
            <a:pPr marL="457200" lvl="0" indent="0" algn="l" rtl="0">
              <a:spcBef>
                <a:spcPts val="1600"/>
              </a:spcBef>
              <a:spcAft>
                <a:spcPts val="1600"/>
              </a:spcAft>
              <a:buNone/>
            </a:pPr>
            <a:endParaRPr lang="en-US" dirty="0"/>
          </a:p>
        </p:txBody>
      </p:sp>
      <p:sp>
        <p:nvSpPr>
          <p:cNvPr id="4" name="Google Shape;277;p24">
            <a:extLst>
              <a:ext uri="{2303D81A-0137-435E-B4BA-F149A57070C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8897B29-070E-4759-8568-46A5A28E6CD0}"/>
              </a:ext>
            </a:extLst>
          </p:cNvPr>
          <p:cNvSpPr>
            <a:spLocks noGrp="1"/>
          </p:cNvSpPr>
          <p:nvPr>
            <p:ph type="body" idx="1"/>
          </p:nvPr>
        </p:nvSpPr>
        <p:spPr>
          <a:xfrm>
            <a:off x="4648025" y="1567550"/>
            <a:ext cx="3274500" cy="2911200"/>
          </a:xfrm>
          <a:prstGeom prst="rect">
            <a:avLst/>
          </a:prstGeom>
        </p:spPr>
        <p:txBody>
          <a:bodyPr spcFirstLastPara="1" vert="horz" wrap="square" lIns="91425" tIns="91425" rIns="91425" bIns="91425" rtlCol="0" anchor="t">
            <a:noAutofit/>
          </a:bodyPr>
          <a:lstStyle/>
          <a:p>
            <a:pPr marL="0" lvl="0" indent="0" algn="l" rtl="0">
              <a:spcBef>
                <a:spcPts val="0"/>
              </a:spcBef>
              <a:spcAft>
                <a:spcPts val="0"/>
              </a:spcAft>
              <a:buNone/>
            </a:pPr>
            <a:r>
              <a:rPr lang="en-GB" sz="1500" dirty="0">
                <a:latin typeface="Montserrat"/>
              </a:rPr>
              <a:t>Collaboration tools:</a:t>
            </a:r>
          </a:p>
          <a:p>
            <a:pPr marL="457200" lvl="0" indent="-317499" algn="l" rtl="0">
              <a:spcBef>
                <a:spcPts val="1600"/>
              </a:spcBef>
              <a:spcAft>
                <a:spcPts val="0"/>
              </a:spcAft>
              <a:buSzPct val="100000"/>
              <a:buChar char="●"/>
            </a:pPr>
            <a:r>
              <a:rPr lang="en-GB" sz="1400" dirty="0"/>
              <a:t>Google Colab</a:t>
            </a:r>
          </a:p>
          <a:p>
            <a:pPr marL="457200" lvl="0" indent="-317499" algn="l" rtl="0">
              <a:spcBef>
                <a:spcPts val="0"/>
              </a:spcBef>
              <a:spcAft>
                <a:spcPts val="0"/>
              </a:spcAft>
              <a:buSzPct val="100000"/>
              <a:buChar char="●"/>
            </a:pPr>
            <a:r>
              <a:rPr lang="en-GB" sz="1400" dirty="0"/>
              <a:t>Google Docs</a:t>
            </a:r>
          </a:p>
          <a:p>
            <a:pPr marL="457200" lvl="0" indent="-317499" algn="l" rtl="0">
              <a:spcBef>
                <a:spcPts val="0"/>
              </a:spcBef>
              <a:spcAft>
                <a:spcPts val="0"/>
              </a:spcAft>
              <a:buSzPct val="100000"/>
              <a:buChar char="●"/>
            </a:pPr>
            <a:r>
              <a:rPr lang="en-GB" sz="1400" dirty="0"/>
              <a:t>Latex</a:t>
            </a:r>
          </a:p>
          <a:p>
            <a:pPr marL="457200" lvl="0" indent="0" algn="l" rtl="0">
              <a:spcBef>
                <a:spcPts val="1600"/>
              </a:spcBef>
              <a:spcAft>
                <a:spcPts val="1600"/>
              </a:spcAft>
              <a:buNone/>
            </a:pPr>
            <a:endParaRPr lang="en-US" dirty="0"/>
          </a:p>
        </p:txBody>
      </p:sp>
    </p:spTree>
    <p:extLst>
      <p:ext uri="{B38F5AD6-37E8-432E-ACAC-AE10BC03C819}">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sp>
        <p:nvSpPr>
          <p:cNvPr id="2" name="Google Shape;282;p25">
            <a:extLst>
              <a:ext uri="{C89E647E-E3B0-4861-9F20-AC2195F0718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DB3413D-8618-4D0D-9AEB-C4EAE411DF52}"/>
              </a:ext>
            </a:extLst>
          </p:cNvPr>
          <p:cNvSpPr>
            <a:spLocks noGrp="1"/>
          </p:cNvSpPr>
          <p:nvPr>
            <p:ph type="body"/>
          </p:nvPr>
        </p:nvSpPr>
        <p:spPr>
          <a:xfrm>
            <a:off x="637050" y="1587463"/>
            <a:ext cx="7869900" cy="1295400"/>
          </a:xfrm>
          <a:prstGeom prst="rect">
            <a:avLst/>
          </a:prstGeom>
          <a:ln>
            <a:noFill/>
          </a:ln>
        </p:spPr>
        <p:txBody>
          <a:bodyPr spcFirstLastPara="1" vert="horz" wrap="square" lIns="91425" tIns="91425" rIns="91425" bIns="91425" rtlCol="0" anchor="t">
            <a:noAutofit/>
          </a:bodyPr>
          <a:lstStyle/>
          <a:p>
            <a:pPr marL="0" lvl="0" indent="0" algn="l" rtl="0">
              <a:spcBef>
                <a:spcPts val="0"/>
              </a:spcBef>
              <a:spcAft>
                <a:spcPts val="0"/>
              </a:spcAft>
              <a:buNone/>
            </a:pPr>
            <a:r>
              <a:rPr lang="en-GB" b="1" dirty="0">
                <a:solidFill>
                  <a:srgbClr val="FFFFFF"/>
                </a:solidFill>
                <a:latin typeface="+mn-lt"/>
              </a:rPr>
              <a:t>Data Collection</a:t>
            </a:r>
            <a:r>
              <a:rPr lang="en-GB" dirty="0">
                <a:solidFill>
                  <a:srgbClr val="FFFFFF"/>
                </a:solidFill>
              </a:rPr>
              <a:t> : </a:t>
            </a:r>
            <a:r>
              <a:rPr lang="en-GB" sz="1350" dirty="0">
                <a:solidFill>
                  <a:srgbClr val="FFFFFF"/>
                </a:solidFill>
              </a:rPr>
              <a:t>Data collection is the systematic approach to gathering and measuring information from a variety of sources to get a complete and accurate picture of an area of interest.</a:t>
            </a:r>
          </a:p>
          <a:p>
            <a:pPr marL="0" lvl="0" indent="0" algn="l" rtl="0">
              <a:spcBef>
                <a:spcPts val="1000"/>
              </a:spcBef>
              <a:spcAft>
                <a:spcPts val="0"/>
              </a:spcAft>
              <a:buNone/>
            </a:pPr>
            <a:r>
              <a:rPr lang="en-GB" sz="1350" b="1" dirty="0">
                <a:solidFill>
                  <a:srgbClr val="FFFFFF"/>
                </a:solidFill>
                <a:latin typeface="+mn-lt"/>
              </a:rPr>
              <a:t>Data Pre-processing</a:t>
            </a:r>
            <a:r>
              <a:rPr lang="en-GB" sz="1350" dirty="0">
                <a:solidFill>
                  <a:srgbClr val="FFFFFF"/>
                </a:solidFill>
              </a:rPr>
              <a:t> : </a:t>
            </a:r>
            <a:r>
              <a:rPr lang="en-GB" dirty="0">
                <a:solidFill>
                  <a:srgbClr val="FFFFFF"/>
                </a:solidFill>
              </a:rPr>
              <a:t>Data preprocessing is a data mining technique which is used to transform the raw data in a useful and efficient format which can be further feed into a model for training.</a:t>
            </a:r>
          </a:p>
          <a:p>
            <a:pPr marL="0" lvl="0" indent="0" algn="l" rtl="0">
              <a:spcBef>
                <a:spcPts val="0"/>
              </a:spcBef>
              <a:spcAft>
                <a:spcPts val="1600"/>
              </a:spcAft>
              <a:buNone/>
            </a:pPr>
            <a:endParaRPr lang="en-US" dirty="0">
              <a:solidFill>
                <a:srgbClr val="FFFFFF"/>
              </a:solidFill>
            </a:endParaRPr>
          </a:p>
        </p:txBody>
      </p:sp>
      <p:sp>
        <p:nvSpPr>
          <p:cNvPr id="3" name="Google Shape;283;p25">
            <a:extLst>
              <a:ext uri="{DAB61DEE-91EA-49BD-AA0C-EF9DC8F4D5D6}">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3E551D1D-D76A-47A6-9848-F00FC88AADC7}"/>
              </a:ext>
            </a:extLst>
          </p:cNvPr>
          <p:cNvSpPr txBox="1"/>
          <p:nvPr/>
        </p:nvSpPr>
        <p:spPr>
          <a:xfrm>
            <a:off x="637050" y="3064025"/>
            <a:ext cx="8097000" cy="1569630"/>
          </a:xfrm>
          <a:prstGeom prst="rect">
            <a:avLst/>
          </a:prstGeom>
          <a:noFill/>
          <a:ln>
            <a:noFill/>
          </a:ln>
        </p:spPr>
        <p:txBody>
          <a:bodyPr spcFirstLastPara="1" vert="horz" wrap="square" lIns="91425" tIns="91425" rIns="91425" bIns="91425" rtlCol="0" anchor="t">
            <a:spAutoFit/>
          </a:bodyPr>
          <a:lstStyle/>
          <a:p>
            <a:pPr marL="457200" lvl="0" indent="0" algn="l" rtl="0">
              <a:spcBef>
                <a:spcPts val="0"/>
              </a:spcBef>
              <a:spcAft>
                <a:spcPts val="0"/>
              </a:spcAft>
              <a:buNone/>
            </a:pPr>
            <a:r>
              <a:rPr lang="en-GB" sz="1900" dirty="0">
                <a:solidFill>
                  <a:srgbClr val="FFFFFF"/>
                </a:solidFill>
                <a:latin typeface="Lato"/>
              </a:rPr>
              <a:t>     Why Data Pre-processing is required?</a:t>
            </a:r>
          </a:p>
          <a:p>
            <a:pPr marL="0" lvl="0" indent="0" algn="l" rtl="0">
              <a:spcBef>
                <a:spcPts val="0"/>
              </a:spcBef>
              <a:spcAft>
                <a:spcPts val="0"/>
              </a:spcAft>
              <a:buNone/>
            </a:pPr>
            <a:endParaRPr lang="en-GB" sz="1900" dirty="0">
              <a:solidFill>
                <a:srgbClr val="FFFFFF"/>
              </a:solidFill>
              <a:latin typeface="Lato"/>
            </a:endParaRPr>
          </a:p>
          <a:p>
            <a:pPr marL="0" lvl="0" indent="0" algn="l" rtl="0">
              <a:spcBef>
                <a:spcPts val="0"/>
              </a:spcBef>
              <a:spcAft>
                <a:spcPts val="0"/>
              </a:spcAft>
              <a:buNone/>
            </a:pPr>
            <a:r>
              <a:rPr lang="en-GB" sz="1150" dirty="0">
                <a:solidFill>
                  <a:srgbClr val="FFFFFF"/>
                </a:solidFill>
                <a:latin typeface="Lato"/>
              </a:rPr>
              <a:t> </a:t>
            </a:r>
            <a:r>
              <a:rPr lang="en-GB" sz="1300" dirty="0">
                <a:solidFill>
                  <a:srgbClr val="FFFFFF"/>
                </a:solidFill>
                <a:latin typeface="Lato"/>
              </a:rPr>
              <a:t>Since mistakes, redundancies, missing values, and inconsistencies all compromise the integrity of the set, you need to fix all those issues for a more accurate outcome. Thus, before using that data for the purpose you want, you need it to be as organized and “clean” as possible. There are several ways to do so, depending on what kind of problem you’re tackling.</a:t>
            </a:r>
          </a:p>
        </p:txBody>
      </p:sp>
      <p:sp>
        <p:nvSpPr>
          <p:cNvPr id="4" name="Google Shape;284;p25">
            <a:extLst>
              <a:ext uri="{F7B25053-09CA-4AAF-92E3-B14FF5B3990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81C94C0-9CC8-4460-9908-066D3EB27B9E}"/>
              </a:ext>
            </a:extLst>
          </p:cNvPr>
          <p:cNvSpPr>
            <a:spLocks noGrp="1"/>
          </p:cNvSpPr>
          <p:nvPr>
            <p:ph type="title" idx="10"/>
          </p:nvPr>
        </p:nvSpPr>
        <p:spPr>
          <a:xfrm>
            <a:off x="1297500" y="847875"/>
            <a:ext cx="7025399" cy="685199"/>
          </a:xfrm>
          <a:prstGeom prst="rect">
            <a:avLst/>
          </a:prstGeom>
        </p:spPr>
        <p:txBody>
          <a:bodyPr spcFirstLastPara="1" vert="horz" wrap="square" lIns="91425" tIns="91425" rIns="91425" bIns="91425" rtlCol="0" anchor="ctr">
            <a:noAutofit/>
          </a:bodyPr>
          <a:lstStyle/>
          <a:p>
            <a:pPr marL="0" lvl="0" indent="0" algn="l" rtl="0">
              <a:spcBef>
                <a:spcPts val="0"/>
              </a:spcBef>
              <a:spcAft>
                <a:spcPts val="0"/>
              </a:spcAft>
              <a:buNone/>
            </a:pPr>
            <a:r>
              <a:rPr lang="en-GB" sz="2400" dirty="0"/>
              <a:t>Data Collection &amp; Pre-processing</a:t>
            </a:r>
          </a:p>
        </p:txBody>
      </p:sp>
      <p:sp>
        <p:nvSpPr>
          <p:cNvPr id="5" name="Google Shape;285;p25">
            <a:extLst>
              <a:ext uri="{BD91E58F-716D-411D-8000-1E27749C475D}">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AA3598B-B6E4-4A3C-801C-5D458F93D475}"/>
              </a:ext>
            </a:extLst>
          </p:cNvPr>
          <p:cNvSpPr>
            <a:spLocks noGrp="1"/>
          </p:cNvSpPr>
          <p:nvPr>
            <p:ph type="subTitle"/>
          </p:nvPr>
        </p:nvSpPr>
        <p:spPr>
          <a:xfrm>
            <a:off x="1297500" y="472775"/>
            <a:ext cx="3511200" cy="320699"/>
          </a:xfrm>
          <a:prstGeom prst="rect">
            <a:avLst/>
          </a:prstGeom>
        </p:spPr>
        <p:txBody>
          <a:bodyPr spcFirstLastPara="1" vert="horz" wrap="square" lIns="91425" tIns="91425" rIns="91425" bIns="91425" rtlCol="0" anchor="t">
            <a:noAutofit/>
          </a:bodyPr>
          <a:lstStyle/>
          <a:p>
            <a:pPr marL="0" lvl="0" indent="0" algn="l" rtl="0">
              <a:lnSpc>
                <a:spcPct val="100000"/>
              </a:lnSpc>
              <a:spcBef>
                <a:spcPts val="0"/>
              </a:spcBef>
              <a:spcAft>
                <a:spcPts val="0"/>
              </a:spcAft>
              <a:buNone/>
            </a:pPr>
            <a:r>
              <a:rPr lang="en-GB" sz="1000" dirty="0"/>
              <a:t>Phase 01</a:t>
            </a:r>
          </a:p>
        </p:txBody>
      </p:sp>
    </p:spTree>
    <p:extLst>
      <p:ext uri="{FF3DB4C0-EED0-43A5-9027-49B0335C0BBD}">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53412461583"/>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1346</Words>
  <Application>Microsoft Office PowerPoint</Application>
  <PresentationFormat>On-screen Show (16:9)</PresentationFormat>
  <Paragraphs>144</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Montserrat</vt:lpstr>
      <vt:lpstr>Roboto</vt:lpstr>
      <vt:lpstr>Lato</vt:lpstr>
      <vt:lpstr>Arial</vt:lpstr>
      <vt:lpstr>Focus</vt:lpstr>
      <vt:lpstr>Disease Prediction from Symptoms </vt:lpstr>
      <vt:lpstr>Team Members</vt:lpstr>
      <vt:lpstr>Abstract</vt:lpstr>
      <vt:lpstr>Contents </vt:lpstr>
      <vt:lpstr>Project Inspiration</vt:lpstr>
      <vt:lpstr>Objective</vt:lpstr>
      <vt:lpstr>Phases of the project</vt:lpstr>
      <vt:lpstr>Tools &amp; Tech Stacks</vt:lpstr>
      <vt:lpstr>Data Collection &amp; Pre-processing</vt:lpstr>
      <vt:lpstr>Data Collection &amp; Pre-processing</vt:lpstr>
      <vt:lpstr>Data Images (Snippet) before and after Cleaning </vt:lpstr>
      <vt:lpstr>Encoding </vt:lpstr>
      <vt:lpstr>PowerPoint Presentation</vt:lpstr>
      <vt:lpstr>PowerPoint Presentation</vt:lpstr>
      <vt:lpstr>Model Training</vt:lpstr>
      <vt:lpstr>Model Training</vt:lpstr>
      <vt:lpstr>Model Training</vt:lpstr>
      <vt:lpstr>Results using Decision Tree </vt:lpstr>
      <vt:lpstr>PowerPoint Presentation</vt:lpstr>
      <vt:lpstr>Why did we use two different algorithms ?</vt:lpstr>
      <vt:lpstr>Potential Uses in day-to-day life</vt:lpstr>
      <vt:lpstr>Thank you!</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Yugansh Jain</cp:lastModifiedBy>
  <cp:revision>4</cp:revision>
  <dcterms:created xsi:type="dcterms:W3CDTF">2022-05-24T22:34:11Z</dcterms:created>
  <dcterms:modified xsi:type="dcterms:W3CDTF">2022-05-25T09:29:13Z</dcterms:modified>
</cp:coreProperties>
</file>